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3"/>
    <p:sldMasterId id="2147483679" r:id="rId4"/>
    <p:sldMasterId id="2147483690" r:id="rId5"/>
    <p:sldMasterId id="2147483701" r:id="rId6"/>
    <p:sldMasterId id="2147483712" r:id="rId7"/>
    <p:sldMasterId id="2147483724" r:id="rId8"/>
    <p:sldMasterId id="2147483736" r:id="rId9"/>
    <p:sldMasterId id="2147483755" r:id="rId10"/>
  </p:sldMasterIdLst>
  <p:notesMasterIdLst>
    <p:notesMasterId r:id="rId13"/>
  </p:notesMasterIdLst>
  <p:sldIdLst>
    <p:sldId id="3962" r:id="rId11"/>
    <p:sldId id="3949" r:id="rId12"/>
    <p:sldId id="3950" r:id="rId14"/>
    <p:sldId id="3937" r:id="rId15"/>
    <p:sldId id="3952" r:id="rId16"/>
    <p:sldId id="3956" r:id="rId17"/>
    <p:sldId id="3982" r:id="rId18"/>
    <p:sldId id="3958" r:id="rId19"/>
    <p:sldId id="3948" r:id="rId20"/>
    <p:sldId id="3943" r:id="rId21"/>
    <p:sldId id="3960" r:id="rId22"/>
    <p:sldId id="3905" r:id="rId23"/>
    <p:sldId id="3906" r:id="rId24"/>
    <p:sldId id="3911" r:id="rId25"/>
    <p:sldId id="3909" r:id="rId26"/>
    <p:sldId id="3910" r:id="rId27"/>
    <p:sldId id="396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97FE"/>
    <a:srgbClr val="5774FF"/>
    <a:srgbClr val="F0FFEB"/>
    <a:srgbClr val="EDAD55"/>
    <a:srgbClr val="A77C42"/>
    <a:srgbClr val="CCBC7F"/>
    <a:srgbClr val="FFB90C"/>
    <a:srgbClr val="F7AF06"/>
    <a:srgbClr val="F1D148"/>
    <a:srgbClr val="F5B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0" Type="http://schemas.openxmlformats.org/officeDocument/2006/relationships/slide" Target="slides/slide9.xml"/><Relationship Id="rId2" Type="http://schemas.openxmlformats.org/officeDocument/2006/relationships/theme" Target="theme/theme1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5" Type="http://schemas.openxmlformats.org/officeDocument/2006/relationships/slide" Target="slides/slide4.xml"/><Relationship Id="rId14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2.xml"/><Relationship Id="rId11" Type="http://schemas.openxmlformats.org/officeDocument/2006/relationships/slide" Target="slides/slide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A4817-50A1-4FB6-A7C8-F35426714E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52850-C505-408A-8957-9B580654B4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image" Target="../media/image2.jpeg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470.xml"/><Relationship Id="rId8" Type="http://schemas.openxmlformats.org/officeDocument/2006/relationships/tags" Target="../tags/tag469.xml"/><Relationship Id="rId7" Type="http://schemas.openxmlformats.org/officeDocument/2006/relationships/tags" Target="../tags/tag468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4" Type="http://schemas.openxmlformats.org/officeDocument/2006/relationships/tags" Target="../tags/tag465.xml"/><Relationship Id="rId3" Type="http://schemas.openxmlformats.org/officeDocument/2006/relationships/image" Target="../media/image7.jpeg"/><Relationship Id="rId2" Type="http://schemas.openxmlformats.org/officeDocument/2006/relationships/tags" Target="../tags/tag464.xml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478.xml"/><Relationship Id="rId8" Type="http://schemas.openxmlformats.org/officeDocument/2006/relationships/tags" Target="../tags/tag477.xml"/><Relationship Id="rId7" Type="http://schemas.openxmlformats.org/officeDocument/2006/relationships/tags" Target="../tags/tag476.xml"/><Relationship Id="rId6" Type="http://schemas.openxmlformats.org/officeDocument/2006/relationships/tags" Target="../tags/tag475.xml"/><Relationship Id="rId5" Type="http://schemas.openxmlformats.org/officeDocument/2006/relationships/tags" Target="../tags/tag474.xml"/><Relationship Id="rId4" Type="http://schemas.openxmlformats.org/officeDocument/2006/relationships/tags" Target="../tags/tag473.xml"/><Relationship Id="rId3" Type="http://schemas.openxmlformats.org/officeDocument/2006/relationships/tags" Target="../tags/tag472.xml"/><Relationship Id="rId2" Type="http://schemas.openxmlformats.org/officeDocument/2006/relationships/tags" Target="../tags/tag471.xml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9" Type="http://schemas.openxmlformats.org/officeDocument/2006/relationships/tags" Target="../tags/tag485.xml"/><Relationship Id="rId8" Type="http://schemas.openxmlformats.org/officeDocument/2006/relationships/tags" Target="../tags/tag484.xml"/><Relationship Id="rId7" Type="http://schemas.openxmlformats.org/officeDocument/2006/relationships/tags" Target="../tags/tag483.xml"/><Relationship Id="rId6" Type="http://schemas.openxmlformats.org/officeDocument/2006/relationships/tags" Target="../tags/tag482.xml"/><Relationship Id="rId5" Type="http://schemas.openxmlformats.org/officeDocument/2006/relationships/tags" Target="../tags/tag481.xml"/><Relationship Id="rId4" Type="http://schemas.openxmlformats.org/officeDocument/2006/relationships/tags" Target="../tags/tag480.xml"/><Relationship Id="rId3" Type="http://schemas.openxmlformats.org/officeDocument/2006/relationships/image" Target="../media/image8.jpeg"/><Relationship Id="rId2" Type="http://schemas.openxmlformats.org/officeDocument/2006/relationships/tags" Target="../tags/tag479.xml"/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7" Type="http://schemas.openxmlformats.org/officeDocument/2006/relationships/tags" Target="../tags/tag491.xml"/><Relationship Id="rId6" Type="http://schemas.openxmlformats.org/officeDocument/2006/relationships/tags" Target="../tags/tag490.xml"/><Relationship Id="rId5" Type="http://schemas.openxmlformats.org/officeDocument/2006/relationships/tags" Target="../tags/tag489.xml"/><Relationship Id="rId4" Type="http://schemas.openxmlformats.org/officeDocument/2006/relationships/tags" Target="../tags/tag488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9" Type="http://schemas.openxmlformats.org/officeDocument/2006/relationships/tags" Target="../tags/tag499.xml"/><Relationship Id="rId8" Type="http://schemas.openxmlformats.org/officeDocument/2006/relationships/tags" Target="../tags/tag498.xml"/><Relationship Id="rId7" Type="http://schemas.openxmlformats.org/officeDocument/2006/relationships/tags" Target="../tags/tag497.xml"/><Relationship Id="rId6" Type="http://schemas.openxmlformats.org/officeDocument/2006/relationships/tags" Target="../tags/tag496.xml"/><Relationship Id="rId5" Type="http://schemas.openxmlformats.org/officeDocument/2006/relationships/tags" Target="../tags/tag495.xml"/><Relationship Id="rId4" Type="http://schemas.openxmlformats.org/officeDocument/2006/relationships/tags" Target="../tags/tag494.xml"/><Relationship Id="rId3" Type="http://schemas.openxmlformats.org/officeDocument/2006/relationships/tags" Target="../tags/tag493.xml"/><Relationship Id="rId2" Type="http://schemas.openxmlformats.org/officeDocument/2006/relationships/tags" Target="../tags/tag492.xml"/><Relationship Id="rId12" Type="http://schemas.openxmlformats.org/officeDocument/2006/relationships/tags" Target="../tags/tag502.xml"/><Relationship Id="rId11" Type="http://schemas.openxmlformats.org/officeDocument/2006/relationships/tags" Target="../tags/tag501.xml"/><Relationship Id="rId10" Type="http://schemas.openxmlformats.org/officeDocument/2006/relationships/tags" Target="../tags/tag500.xml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tags" Target="../tags/tag508.xml"/><Relationship Id="rId7" Type="http://schemas.openxmlformats.org/officeDocument/2006/relationships/tags" Target="../tags/tag507.xml"/><Relationship Id="rId6" Type="http://schemas.openxmlformats.org/officeDocument/2006/relationships/tags" Target="../tags/tag506.xml"/><Relationship Id="rId5" Type="http://schemas.openxmlformats.org/officeDocument/2006/relationships/tags" Target="../tags/tag505.xml"/><Relationship Id="rId4" Type="http://schemas.openxmlformats.org/officeDocument/2006/relationships/tags" Target="../tags/tag504.xml"/><Relationship Id="rId3" Type="http://schemas.openxmlformats.org/officeDocument/2006/relationships/image" Target="../media/image9.jpeg"/><Relationship Id="rId2" Type="http://schemas.openxmlformats.org/officeDocument/2006/relationships/tags" Target="../tags/tag503.xml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tags" Target="../tags/tag511.xml"/><Relationship Id="rId3" Type="http://schemas.openxmlformats.org/officeDocument/2006/relationships/tags" Target="../tags/tag510.xml"/><Relationship Id="rId2" Type="http://schemas.openxmlformats.org/officeDocument/2006/relationships/tags" Target="../tags/tag509.xml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9" Type="http://schemas.openxmlformats.org/officeDocument/2006/relationships/tags" Target="../tags/tag519.xml"/><Relationship Id="rId8" Type="http://schemas.openxmlformats.org/officeDocument/2006/relationships/tags" Target="../tags/tag518.xml"/><Relationship Id="rId7" Type="http://schemas.openxmlformats.org/officeDocument/2006/relationships/tags" Target="../tags/tag517.xml"/><Relationship Id="rId6" Type="http://schemas.openxmlformats.org/officeDocument/2006/relationships/tags" Target="../tags/tag516.xml"/><Relationship Id="rId5" Type="http://schemas.openxmlformats.org/officeDocument/2006/relationships/tags" Target="../tags/tag515.xml"/><Relationship Id="rId4" Type="http://schemas.openxmlformats.org/officeDocument/2006/relationships/tags" Target="../tags/tag514.xml"/><Relationship Id="rId3" Type="http://schemas.openxmlformats.org/officeDocument/2006/relationships/tags" Target="../tags/tag513.xml"/><Relationship Id="rId2" Type="http://schemas.openxmlformats.org/officeDocument/2006/relationships/tags" Target="../tags/tag512.xml"/><Relationship Id="rId10" Type="http://schemas.openxmlformats.org/officeDocument/2006/relationships/tags" Target="../tags/tag520.xml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9" Type="http://schemas.openxmlformats.org/officeDocument/2006/relationships/tags" Target="../tags/tag528.xml"/><Relationship Id="rId8" Type="http://schemas.openxmlformats.org/officeDocument/2006/relationships/tags" Target="../tags/tag527.xml"/><Relationship Id="rId7" Type="http://schemas.openxmlformats.org/officeDocument/2006/relationships/tags" Target="../tags/tag526.xml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4" Type="http://schemas.openxmlformats.org/officeDocument/2006/relationships/tags" Target="../tags/tag523.xml"/><Relationship Id="rId3" Type="http://schemas.openxmlformats.org/officeDocument/2006/relationships/tags" Target="../tags/tag522.xml"/><Relationship Id="rId2" Type="http://schemas.openxmlformats.org/officeDocument/2006/relationships/tags" Target="../tags/tag521.xml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tags" Target="../tags/tag535.xml"/><Relationship Id="rId7" Type="http://schemas.openxmlformats.org/officeDocument/2006/relationships/tags" Target="../tags/tag534.xml"/><Relationship Id="rId6" Type="http://schemas.openxmlformats.org/officeDocument/2006/relationships/tags" Target="../tags/tag533.xml"/><Relationship Id="rId5" Type="http://schemas.openxmlformats.org/officeDocument/2006/relationships/tags" Target="../tags/tag532.xml"/><Relationship Id="rId4" Type="http://schemas.openxmlformats.org/officeDocument/2006/relationships/tags" Target="../tags/tag531.xml"/><Relationship Id="rId3" Type="http://schemas.openxmlformats.org/officeDocument/2006/relationships/tags" Target="../tags/tag530.xml"/><Relationship Id="rId2" Type="http://schemas.openxmlformats.org/officeDocument/2006/relationships/tags" Target="../tags/tag529.xml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9" Type="http://schemas.openxmlformats.org/officeDocument/2006/relationships/tags" Target="../tags/tag542.xml"/><Relationship Id="rId8" Type="http://schemas.openxmlformats.org/officeDocument/2006/relationships/tags" Target="../tags/tag541.xml"/><Relationship Id="rId7" Type="http://schemas.openxmlformats.org/officeDocument/2006/relationships/tags" Target="../tags/tag540.xml"/><Relationship Id="rId6" Type="http://schemas.openxmlformats.org/officeDocument/2006/relationships/tags" Target="../tags/tag539.xml"/><Relationship Id="rId5" Type="http://schemas.openxmlformats.org/officeDocument/2006/relationships/tags" Target="../tags/tag538.xml"/><Relationship Id="rId4" Type="http://schemas.openxmlformats.org/officeDocument/2006/relationships/tags" Target="../tags/tag537.xml"/><Relationship Id="rId3" Type="http://schemas.openxmlformats.org/officeDocument/2006/relationships/image" Target="../media/image10.jpeg"/><Relationship Id="rId2" Type="http://schemas.openxmlformats.org/officeDocument/2006/relationships/tags" Target="../tags/tag536.xml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tags" Target="../tags/tag549.xml"/><Relationship Id="rId7" Type="http://schemas.openxmlformats.org/officeDocument/2006/relationships/tags" Target="../tags/tag548.xml"/><Relationship Id="rId6" Type="http://schemas.openxmlformats.org/officeDocument/2006/relationships/tags" Target="../tags/tag547.xml"/><Relationship Id="rId5" Type="http://schemas.openxmlformats.org/officeDocument/2006/relationships/tags" Target="../tags/tag546.xml"/><Relationship Id="rId4" Type="http://schemas.openxmlformats.org/officeDocument/2006/relationships/tags" Target="../tags/tag545.xml"/><Relationship Id="rId3" Type="http://schemas.openxmlformats.org/officeDocument/2006/relationships/tags" Target="../tags/tag544.xml"/><Relationship Id="rId2" Type="http://schemas.openxmlformats.org/officeDocument/2006/relationships/tags" Target="../tags/tag543.xml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tags" Target="../tags/tag557.xml"/><Relationship Id="rId8" Type="http://schemas.openxmlformats.org/officeDocument/2006/relationships/tags" Target="../tags/tag556.xml"/><Relationship Id="rId7" Type="http://schemas.openxmlformats.org/officeDocument/2006/relationships/tags" Target="../tags/tag555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0" Type="http://schemas.openxmlformats.org/officeDocument/2006/relationships/tags" Target="../tags/tag558.xml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tags" Target="../tags/tag566.xml"/><Relationship Id="rId8" Type="http://schemas.openxmlformats.org/officeDocument/2006/relationships/tags" Target="../tags/tag565.xml"/><Relationship Id="rId7" Type="http://schemas.openxmlformats.org/officeDocument/2006/relationships/tags" Target="../tags/tag564.xml"/><Relationship Id="rId6" Type="http://schemas.openxmlformats.org/officeDocument/2006/relationships/tags" Target="../tags/tag563.xml"/><Relationship Id="rId5" Type="http://schemas.openxmlformats.org/officeDocument/2006/relationships/tags" Target="../tags/tag562.xml"/><Relationship Id="rId4" Type="http://schemas.openxmlformats.org/officeDocument/2006/relationships/tags" Target="../tags/tag561.xml"/><Relationship Id="rId3" Type="http://schemas.openxmlformats.org/officeDocument/2006/relationships/tags" Target="../tags/tag560.xml"/><Relationship Id="rId2" Type="http://schemas.openxmlformats.org/officeDocument/2006/relationships/tags" Target="../tags/tag559.xml"/><Relationship Id="rId11" Type="http://schemas.openxmlformats.org/officeDocument/2006/relationships/tags" Target="../tags/tag568.xml"/><Relationship Id="rId10" Type="http://schemas.openxmlformats.org/officeDocument/2006/relationships/tags" Target="../tags/tag567.xml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tags" Target="../tags/tag576.xml"/><Relationship Id="rId8" Type="http://schemas.openxmlformats.org/officeDocument/2006/relationships/tags" Target="../tags/tag575.xml"/><Relationship Id="rId7" Type="http://schemas.openxmlformats.org/officeDocument/2006/relationships/tags" Target="../tags/tag574.xml"/><Relationship Id="rId6" Type="http://schemas.openxmlformats.org/officeDocument/2006/relationships/tags" Target="../tags/tag573.xml"/><Relationship Id="rId5" Type="http://schemas.openxmlformats.org/officeDocument/2006/relationships/tags" Target="../tags/tag572.xml"/><Relationship Id="rId4" Type="http://schemas.openxmlformats.org/officeDocument/2006/relationships/tags" Target="../tags/tag571.xml"/><Relationship Id="rId3" Type="http://schemas.openxmlformats.org/officeDocument/2006/relationships/tags" Target="../tags/tag570.xml"/><Relationship Id="rId2" Type="http://schemas.openxmlformats.org/officeDocument/2006/relationships/tags" Target="../tags/tag569.xml"/><Relationship Id="rId11" Type="http://schemas.openxmlformats.org/officeDocument/2006/relationships/tags" Target="../tags/tag578.xml"/><Relationship Id="rId10" Type="http://schemas.openxmlformats.org/officeDocument/2006/relationships/tags" Target="../tags/tag577.xml"/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9" Type="http://schemas.openxmlformats.org/officeDocument/2006/relationships/tags" Target="../tags/tag586.xml"/><Relationship Id="rId8" Type="http://schemas.openxmlformats.org/officeDocument/2006/relationships/tags" Target="../tags/tag585.xml"/><Relationship Id="rId7" Type="http://schemas.openxmlformats.org/officeDocument/2006/relationships/tags" Target="../tags/tag584.xml"/><Relationship Id="rId6" Type="http://schemas.openxmlformats.org/officeDocument/2006/relationships/tags" Target="../tags/tag583.xml"/><Relationship Id="rId5" Type="http://schemas.openxmlformats.org/officeDocument/2006/relationships/tags" Target="../tags/tag582.xml"/><Relationship Id="rId4" Type="http://schemas.openxmlformats.org/officeDocument/2006/relationships/tags" Target="../tags/tag581.xml"/><Relationship Id="rId3" Type="http://schemas.openxmlformats.org/officeDocument/2006/relationships/tags" Target="../tags/tag580.xml"/><Relationship Id="rId2" Type="http://schemas.openxmlformats.org/officeDocument/2006/relationships/tags" Target="../tags/tag579.xml"/><Relationship Id="rId11" Type="http://schemas.openxmlformats.org/officeDocument/2006/relationships/tags" Target="../tags/tag588.xml"/><Relationship Id="rId10" Type="http://schemas.openxmlformats.org/officeDocument/2006/relationships/tags" Target="../tags/tag587.xml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9" Type="http://schemas.openxmlformats.org/officeDocument/2006/relationships/tags" Target="../tags/tag596.xml"/><Relationship Id="rId8" Type="http://schemas.openxmlformats.org/officeDocument/2006/relationships/tags" Target="../tags/tag595.xml"/><Relationship Id="rId7" Type="http://schemas.openxmlformats.org/officeDocument/2006/relationships/tags" Target="../tags/tag594.xml"/><Relationship Id="rId6" Type="http://schemas.openxmlformats.org/officeDocument/2006/relationships/tags" Target="../tags/tag593.xml"/><Relationship Id="rId5" Type="http://schemas.openxmlformats.org/officeDocument/2006/relationships/tags" Target="../tags/tag592.xml"/><Relationship Id="rId4" Type="http://schemas.openxmlformats.org/officeDocument/2006/relationships/tags" Target="../tags/tag591.xml"/><Relationship Id="rId3" Type="http://schemas.openxmlformats.org/officeDocument/2006/relationships/tags" Target="../tags/tag590.xml"/><Relationship Id="rId2" Type="http://schemas.openxmlformats.org/officeDocument/2006/relationships/tags" Target="../tags/tag589.xml"/><Relationship Id="rId13" Type="http://schemas.openxmlformats.org/officeDocument/2006/relationships/tags" Target="../tags/tag600.xml"/><Relationship Id="rId12" Type="http://schemas.openxmlformats.org/officeDocument/2006/relationships/tags" Target="../tags/tag599.xml"/><Relationship Id="rId11" Type="http://schemas.openxmlformats.org/officeDocument/2006/relationships/tags" Target="../tags/tag598.xml"/><Relationship Id="rId10" Type="http://schemas.openxmlformats.org/officeDocument/2006/relationships/tags" Target="../tags/tag597.xml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9" Type="http://schemas.openxmlformats.org/officeDocument/2006/relationships/tags" Target="../tags/tag608.xml"/><Relationship Id="rId8" Type="http://schemas.openxmlformats.org/officeDocument/2006/relationships/tags" Target="../tags/tag607.xml"/><Relationship Id="rId7" Type="http://schemas.openxmlformats.org/officeDocument/2006/relationships/tags" Target="../tags/tag606.xml"/><Relationship Id="rId6" Type="http://schemas.openxmlformats.org/officeDocument/2006/relationships/tags" Target="../tags/tag605.xml"/><Relationship Id="rId5" Type="http://schemas.openxmlformats.org/officeDocument/2006/relationships/tags" Target="../tags/tag604.xml"/><Relationship Id="rId4" Type="http://schemas.openxmlformats.org/officeDocument/2006/relationships/tags" Target="../tags/tag603.xml"/><Relationship Id="rId3" Type="http://schemas.openxmlformats.org/officeDocument/2006/relationships/tags" Target="../tags/tag602.xml"/><Relationship Id="rId2" Type="http://schemas.openxmlformats.org/officeDocument/2006/relationships/tags" Target="../tags/tag601.xml"/><Relationship Id="rId13" Type="http://schemas.openxmlformats.org/officeDocument/2006/relationships/tags" Target="../tags/tag612.xml"/><Relationship Id="rId12" Type="http://schemas.openxmlformats.org/officeDocument/2006/relationships/tags" Target="../tags/tag611.xml"/><Relationship Id="rId11" Type="http://schemas.openxmlformats.org/officeDocument/2006/relationships/tags" Target="../tags/tag610.xml"/><Relationship Id="rId10" Type="http://schemas.openxmlformats.org/officeDocument/2006/relationships/tags" Target="../tags/tag609.xml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3" Type="http://schemas.openxmlformats.org/officeDocument/2006/relationships/tags" Target="../tags/tag158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0" Type="http://schemas.openxmlformats.org/officeDocument/2006/relationships/tags" Target="../tags/tag16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2.jpeg"/><Relationship Id="rId2" Type="http://schemas.openxmlformats.org/officeDocument/2006/relationships/tags" Target="../tags/tag8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image" Target="../media/image2.jpeg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2.jpeg"/><Relationship Id="rId2" Type="http://schemas.openxmlformats.org/officeDocument/2006/relationships/tags" Target="../tags/tag26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image" Target="../media/image2.jpeg"/><Relationship Id="rId2" Type="http://schemas.openxmlformats.org/officeDocument/2006/relationships/tags" Target="../tags/tag35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7" Type="http://schemas.openxmlformats.org/officeDocument/2006/relationships/tags" Target="../tags/tag213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7" Type="http://schemas.openxmlformats.org/officeDocument/2006/relationships/tags" Target="../tags/tag235.xml"/><Relationship Id="rId6" Type="http://schemas.openxmlformats.org/officeDocument/2006/relationships/tags" Target="../tags/tag234.xml"/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image" Target="../media/image2.jpeg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7" Type="http://schemas.openxmlformats.org/officeDocument/2006/relationships/tags" Target="../tags/tag271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7" Type="http://schemas.openxmlformats.org/officeDocument/2006/relationships/tags" Target="../tags/tag298.xml"/><Relationship Id="rId6" Type="http://schemas.openxmlformats.org/officeDocument/2006/relationships/tags" Target="../tags/tag297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2.jpe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6" Type="http://schemas.openxmlformats.org/officeDocument/2006/relationships/tags" Target="../tags/tag324.xml"/><Relationship Id="rId5" Type="http://schemas.openxmlformats.org/officeDocument/2006/relationships/tags" Target="../tags/tag3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6" Type="http://schemas.openxmlformats.org/officeDocument/2006/relationships/tags" Target="../tags/tag329.xml"/><Relationship Id="rId5" Type="http://schemas.openxmlformats.org/officeDocument/2006/relationships/tags" Target="../tags/tag328.xml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7" Type="http://schemas.openxmlformats.org/officeDocument/2006/relationships/tags" Target="../tags/tag335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tags" Target="../tags/tag347.xml"/><Relationship Id="rId4" Type="http://schemas.openxmlformats.org/officeDocument/2006/relationships/tags" Target="../tags/tag346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tags" Target="../tags/tag350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7" Type="http://schemas.openxmlformats.org/officeDocument/2006/relationships/tags" Target="../tags/tag356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image" Target="../media/image2.jpeg"/><Relationship Id="rId2" Type="http://schemas.openxmlformats.org/officeDocument/2006/relationships/tags" Target="../tags/tag58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5" Type="http://schemas.openxmlformats.org/officeDocument/2006/relationships/tags" Target="../tags/tag365.xml"/><Relationship Id="rId4" Type="http://schemas.openxmlformats.org/officeDocument/2006/relationships/tags" Target="../tags/tag364.xml"/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" Type="http://schemas.openxmlformats.org/officeDocument/2006/relationships/tags" Target="../tags/tag366.xml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5" Type="http://schemas.openxmlformats.org/officeDocument/2006/relationships/tags" Target="../tags/tag378.xml"/><Relationship Id="rId4" Type="http://schemas.openxmlformats.org/officeDocument/2006/relationships/tags" Target="../tags/tag377.xml"/><Relationship Id="rId3" Type="http://schemas.openxmlformats.org/officeDocument/2006/relationships/image" Target="../media/image3.jpeg"/><Relationship Id="rId2" Type="http://schemas.openxmlformats.org/officeDocument/2006/relationships/tags" Target="../tags/tag376.xml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380.xml"/><Relationship Id="rId3" Type="http://schemas.openxmlformats.org/officeDocument/2006/relationships/image" Target="../media/image4.png"/><Relationship Id="rId2" Type="http://schemas.openxmlformats.org/officeDocument/2006/relationships/tags" Target="../tags/tag379.xml"/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385.xml"/><Relationship Id="rId8" Type="http://schemas.openxmlformats.org/officeDocument/2006/relationships/tags" Target="../tags/tag384.xml"/><Relationship Id="rId7" Type="http://schemas.openxmlformats.org/officeDocument/2006/relationships/image" Target="../media/image5.png"/><Relationship Id="rId6" Type="http://schemas.openxmlformats.org/officeDocument/2006/relationships/tags" Target="../tags/tag383.xml"/><Relationship Id="rId5" Type="http://schemas.openxmlformats.org/officeDocument/2006/relationships/image" Target="../media/image4.png"/><Relationship Id="rId4" Type="http://schemas.openxmlformats.org/officeDocument/2006/relationships/tags" Target="../tags/tag382.xml"/><Relationship Id="rId3" Type="http://schemas.openxmlformats.org/officeDocument/2006/relationships/image" Target="../media/image6.png"/><Relationship Id="rId2" Type="http://schemas.openxmlformats.org/officeDocument/2006/relationships/tags" Target="../tags/tag381.xml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387.xml"/><Relationship Id="rId3" Type="http://schemas.openxmlformats.org/officeDocument/2006/relationships/image" Target="../media/image4.png"/><Relationship Id="rId2" Type="http://schemas.openxmlformats.org/officeDocument/2006/relationships/tags" Target="../tags/tag386.xml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389.xml"/><Relationship Id="rId3" Type="http://schemas.openxmlformats.org/officeDocument/2006/relationships/image" Target="../media/image4.png"/><Relationship Id="rId2" Type="http://schemas.openxmlformats.org/officeDocument/2006/relationships/tags" Target="../tags/tag388.xml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tags" Target="../tags/tag391.xml"/><Relationship Id="rId3" Type="http://schemas.openxmlformats.org/officeDocument/2006/relationships/image" Target="../media/image6.png"/><Relationship Id="rId2" Type="http://schemas.openxmlformats.org/officeDocument/2006/relationships/tags" Target="../tags/tag390.xml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393.xml"/><Relationship Id="rId3" Type="http://schemas.openxmlformats.org/officeDocument/2006/relationships/image" Target="../media/image4.png"/><Relationship Id="rId2" Type="http://schemas.openxmlformats.org/officeDocument/2006/relationships/tags" Target="../tags/tag392.xml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image" Target="../media/image2.jpeg"/><Relationship Id="rId2" Type="http://schemas.openxmlformats.org/officeDocument/2006/relationships/tags" Target="../tags/tag70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395.xml"/><Relationship Id="rId3" Type="http://schemas.openxmlformats.org/officeDocument/2006/relationships/image" Target="../media/image4.png"/><Relationship Id="rId2" Type="http://schemas.openxmlformats.org/officeDocument/2006/relationships/tags" Target="../tags/tag394.xml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tags" Target="../tags/tag397.xml"/><Relationship Id="rId3" Type="http://schemas.openxmlformats.org/officeDocument/2006/relationships/image" Target="../media/image4.png"/><Relationship Id="rId2" Type="http://schemas.openxmlformats.org/officeDocument/2006/relationships/tags" Target="../tags/tag396.xml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tags" Target="../tags/tag400.xml"/><Relationship Id="rId4" Type="http://schemas.openxmlformats.org/officeDocument/2006/relationships/tags" Target="../tags/tag399.xml"/><Relationship Id="rId3" Type="http://schemas.openxmlformats.org/officeDocument/2006/relationships/image" Target="../media/image3.jpeg"/><Relationship Id="rId2" Type="http://schemas.openxmlformats.org/officeDocument/2006/relationships/tags" Target="../tags/tag398.xml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image" Target="../media/image5.png"/><Relationship Id="rId4" Type="http://schemas.openxmlformats.org/officeDocument/2006/relationships/tags" Target="../tags/tag402.xml"/><Relationship Id="rId3" Type="http://schemas.openxmlformats.org/officeDocument/2006/relationships/image" Target="../media/image4.png"/><Relationship Id="rId2" Type="http://schemas.openxmlformats.org/officeDocument/2006/relationships/tags" Target="../tags/tag401.xml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image" Target="../media/image5.png"/><Relationship Id="rId5" Type="http://schemas.openxmlformats.org/officeDocument/2006/relationships/tags" Target="../tags/tag409.xml"/><Relationship Id="rId4" Type="http://schemas.openxmlformats.org/officeDocument/2006/relationships/image" Target="../media/image4.png"/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1" Type="http://schemas.openxmlformats.org/officeDocument/2006/relationships/tags" Target="../tags/tag414.xml"/><Relationship Id="rId10" Type="http://schemas.openxmlformats.org/officeDocument/2006/relationships/tags" Target="../tags/tag413.xml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image" Target="../media/image5.png"/><Relationship Id="rId5" Type="http://schemas.openxmlformats.org/officeDocument/2006/relationships/tags" Target="../tags/tag417.xml"/><Relationship Id="rId4" Type="http://schemas.openxmlformats.org/officeDocument/2006/relationships/image" Target="../media/image4.png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2" Type="http://schemas.openxmlformats.org/officeDocument/2006/relationships/tags" Target="../tags/tag423.xml"/><Relationship Id="rId11" Type="http://schemas.openxmlformats.org/officeDocument/2006/relationships/tags" Target="../tags/tag422.xml"/><Relationship Id="rId10" Type="http://schemas.openxmlformats.org/officeDocument/2006/relationships/tags" Target="../tags/tag421.xml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9" Type="http://schemas.openxmlformats.org/officeDocument/2006/relationships/tags" Target="../tags/tag429.xml"/><Relationship Id="rId8" Type="http://schemas.openxmlformats.org/officeDocument/2006/relationships/tags" Target="../tags/tag428.xml"/><Relationship Id="rId7" Type="http://schemas.openxmlformats.org/officeDocument/2006/relationships/tags" Target="../tags/tag427.xml"/><Relationship Id="rId6" Type="http://schemas.openxmlformats.org/officeDocument/2006/relationships/image" Target="../media/image5.png"/><Relationship Id="rId5" Type="http://schemas.openxmlformats.org/officeDocument/2006/relationships/tags" Target="../tags/tag426.xml"/><Relationship Id="rId4" Type="http://schemas.openxmlformats.org/officeDocument/2006/relationships/image" Target="../media/image4.png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2" Type="http://schemas.openxmlformats.org/officeDocument/2006/relationships/tags" Target="../tags/tag432.xml"/><Relationship Id="rId11" Type="http://schemas.openxmlformats.org/officeDocument/2006/relationships/tags" Target="../tags/tag431.xml"/><Relationship Id="rId10" Type="http://schemas.openxmlformats.org/officeDocument/2006/relationships/tags" Target="../tags/tag430.xml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tags" Target="../tags/tag437.xml"/><Relationship Id="rId7" Type="http://schemas.openxmlformats.org/officeDocument/2006/relationships/tags" Target="../tags/tag436.xml"/><Relationship Id="rId6" Type="http://schemas.openxmlformats.org/officeDocument/2006/relationships/image" Target="../media/image5.png"/><Relationship Id="rId5" Type="http://schemas.openxmlformats.org/officeDocument/2006/relationships/tags" Target="../tags/tag435.xml"/><Relationship Id="rId4" Type="http://schemas.openxmlformats.org/officeDocument/2006/relationships/image" Target="../media/image4.png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2" Type="http://schemas.openxmlformats.org/officeDocument/2006/relationships/tags" Target="../tags/tag441.xml"/><Relationship Id="rId11" Type="http://schemas.openxmlformats.org/officeDocument/2006/relationships/tags" Target="../tags/tag440.xml"/><Relationship Id="rId10" Type="http://schemas.openxmlformats.org/officeDocument/2006/relationships/tags" Target="../tags/tag439.xml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tags" Target="../tags/tag447.xml"/><Relationship Id="rId8" Type="http://schemas.openxmlformats.org/officeDocument/2006/relationships/tags" Target="../tags/tag446.xml"/><Relationship Id="rId7" Type="http://schemas.openxmlformats.org/officeDocument/2006/relationships/tags" Target="../tags/tag445.xml"/><Relationship Id="rId6" Type="http://schemas.openxmlformats.org/officeDocument/2006/relationships/image" Target="../media/image5.png"/><Relationship Id="rId5" Type="http://schemas.openxmlformats.org/officeDocument/2006/relationships/tags" Target="../tags/tag444.xml"/><Relationship Id="rId4" Type="http://schemas.openxmlformats.org/officeDocument/2006/relationships/image" Target="../media/image4.png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4" Type="http://schemas.openxmlformats.org/officeDocument/2006/relationships/tags" Target="../tags/tag452.xml"/><Relationship Id="rId13" Type="http://schemas.openxmlformats.org/officeDocument/2006/relationships/tags" Target="../tags/tag451.xml"/><Relationship Id="rId12" Type="http://schemas.openxmlformats.org/officeDocument/2006/relationships/tags" Target="../tags/tag450.xml"/><Relationship Id="rId11" Type="http://schemas.openxmlformats.org/officeDocument/2006/relationships/tags" Target="../tags/tag449.xml"/><Relationship Id="rId10" Type="http://schemas.openxmlformats.org/officeDocument/2006/relationships/tags" Target="../tags/tag448.xml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image" Target="../media/image5.png"/><Relationship Id="rId5" Type="http://schemas.openxmlformats.org/officeDocument/2006/relationships/tags" Target="../tags/tag455.xml"/><Relationship Id="rId4" Type="http://schemas.openxmlformats.org/officeDocument/2006/relationships/image" Target="../media/image4.png"/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1" Type="http://schemas.openxmlformats.org/officeDocument/2006/relationships/tags" Target="../tags/tag460.xml"/><Relationship Id="rId10" Type="http://schemas.openxmlformats.org/officeDocument/2006/relationships/tags" Target="../tags/tag459.xml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3858" y="1541256"/>
            <a:ext cx="12188142" cy="3657473"/>
          </a:xfrm>
          <a:prstGeom prst="rect">
            <a:avLst/>
          </a:prstGeom>
        </p:spPr>
      </p:pic>
      <p:sp>
        <p:nvSpPr>
          <p:cNvPr id="8" name="图文框 7"/>
          <p:cNvSpPr/>
          <p:nvPr>
            <p:custDataLst>
              <p:tags r:id="rId4"/>
            </p:custDataLst>
          </p:nvPr>
        </p:nvSpPr>
        <p:spPr>
          <a:xfrm>
            <a:off x="3405561" y="679553"/>
            <a:ext cx="5380878" cy="5380878"/>
          </a:xfrm>
          <a:prstGeom prst="frame">
            <a:avLst>
              <a:gd name="adj1" fmla="val 637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3405600" y="2433600"/>
            <a:ext cx="5234400" cy="1353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3520800" y="5396400"/>
            <a:ext cx="5090400" cy="4680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1955800" y="233363"/>
            <a:ext cx="10071100" cy="64166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>
            <p:custDataLst>
              <p:tags r:id="rId4"/>
            </p:custDataLst>
          </p:nvPr>
        </p:nvCxnSpPr>
        <p:spPr>
          <a:xfrm>
            <a:off x="1236737" y="1640096"/>
            <a:ext cx="0" cy="125732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1358110" y="1510987"/>
            <a:ext cx="6717890" cy="90365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5400" spc="600" baseline="0">
                <a:solidFill>
                  <a:schemeClr val="accent1"/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1358110" y="2493354"/>
            <a:ext cx="6717890" cy="538181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 flipH="1" flipV="1">
            <a:off x="10596880" y="6062980"/>
            <a:ext cx="1630045" cy="795020"/>
            <a:chOff x="66" y="199"/>
            <a:chExt cx="6252" cy="3048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flipV="1">
              <a:off x="66" y="199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201" y="199"/>
              <a:ext cx="4883" cy="233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>
            <p:custDataLst>
              <p:tags r:id="rId4"/>
            </p:custDataLst>
          </p:nvPr>
        </p:nvCxnSpPr>
        <p:spPr>
          <a:xfrm>
            <a:off x="5538000" y="3046095"/>
            <a:ext cx="1116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3607937" y="3222172"/>
            <a:ext cx="4976127" cy="831674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4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3607937" y="4131945"/>
            <a:ext cx="4976127" cy="1077985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 flipH="1" flipV="1">
            <a:off x="10596880" y="6062980"/>
            <a:ext cx="1630045" cy="795020"/>
            <a:chOff x="66" y="199"/>
            <a:chExt cx="6252" cy="3048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 flipV="1">
              <a:off x="66" y="199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201" y="199"/>
              <a:ext cx="4883" cy="233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-25400"/>
            <a:ext cx="5470525" cy="2974975"/>
          </a:xfrm>
          <a:prstGeom prst="rect">
            <a:avLst/>
          </a:prstGeom>
        </p:spPr>
      </p:pic>
      <p:sp>
        <p:nvSpPr>
          <p:cNvPr id="6" name="任意多边形: 形状 5"/>
          <p:cNvSpPr/>
          <p:nvPr userDrawn="1">
            <p:custDataLst>
              <p:tags r:id="rId4"/>
            </p:custDataLst>
          </p:nvPr>
        </p:nvSpPr>
        <p:spPr>
          <a:xfrm flipV="1">
            <a:off x="0" y="-25893"/>
            <a:ext cx="6216786" cy="2975922"/>
          </a:xfrm>
          <a:custGeom>
            <a:avLst/>
            <a:gdLst>
              <a:gd name="connsiteX0" fmla="*/ 0 w 6216786"/>
              <a:gd name="connsiteY0" fmla="*/ 2975922 h 2975922"/>
              <a:gd name="connsiteX1" fmla="*/ 6216786 w 6216786"/>
              <a:gd name="connsiteY1" fmla="*/ 2975922 h 2975922"/>
              <a:gd name="connsiteX2" fmla="*/ 2255485 w 6216786"/>
              <a:gd name="connsiteY2" fmla="*/ 0 h 2975922"/>
              <a:gd name="connsiteX3" fmla="*/ 0 w 6216786"/>
              <a:gd name="connsiteY3" fmla="*/ 1694430 h 297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16786" h="2975922">
                <a:moveTo>
                  <a:pt x="0" y="2975922"/>
                </a:moveTo>
                <a:lnTo>
                  <a:pt x="6216786" y="2975922"/>
                </a:lnTo>
                <a:lnTo>
                  <a:pt x="2255485" y="0"/>
                </a:lnTo>
                <a:lnTo>
                  <a:pt x="0" y="1694430"/>
                </a:lnTo>
                <a:close/>
              </a:path>
            </a:pathLst>
          </a:custGeom>
          <a:noFill/>
          <a:ln w="28575">
            <a:solidFill>
              <a:srgbClr val="0157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 flipH="1" flipV="1">
            <a:off x="10596880" y="6062980"/>
            <a:ext cx="1630045" cy="795020"/>
            <a:chOff x="66" y="199"/>
            <a:chExt cx="6252" cy="3048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 flipV="1">
              <a:off x="66" y="199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201" y="199"/>
              <a:ext cx="4883" cy="233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 flipH="1" flipV="1">
            <a:off x="10596880" y="6062980"/>
            <a:ext cx="1630045" cy="795020"/>
            <a:chOff x="66" y="199"/>
            <a:chExt cx="6252" cy="3048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flipV="1">
              <a:off x="66" y="199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201" y="199"/>
              <a:ext cx="4883" cy="233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 flipH="1" flipV="1">
            <a:off x="10596880" y="6062980"/>
            <a:ext cx="1630045" cy="795020"/>
            <a:chOff x="66" y="199"/>
            <a:chExt cx="6252" cy="3048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 flipV="1">
              <a:off x="66" y="199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201" y="199"/>
              <a:ext cx="4883" cy="233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000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>
            <a:off x="3424239" y="4333875"/>
            <a:ext cx="55006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3363914" y="3910013"/>
            <a:ext cx="5741987" cy="419100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/>
          <a:p>
            <a:pPr algn="ctr"/>
            <a:endParaRPr lang="en-US" altLang="zh-CN" sz="2000" spc="150" dirty="0">
              <a:solidFill>
                <a:srgbClr val="FFFFFF"/>
              </a:solidFill>
            </a:endParaRPr>
          </a:p>
        </p:txBody>
      </p:sp>
      <p:cxnSp>
        <p:nvCxnSpPr>
          <p:cNvPr id="25" name="直接连接符 24"/>
          <p:cNvCxnSpPr/>
          <p:nvPr>
            <p:custDataLst>
              <p:tags r:id="rId5"/>
            </p:custDataLst>
          </p:nvPr>
        </p:nvCxnSpPr>
        <p:spPr>
          <a:xfrm>
            <a:off x="3424239" y="3910013"/>
            <a:ext cx="5500687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3362400" y="3909600"/>
            <a:ext cx="5742000" cy="417600"/>
          </a:xfrm>
        </p:spPr>
        <p:txBody>
          <a:bodyPr anchor="ctr" anchorCtr="0">
            <a:normAutofit/>
          </a:bodyPr>
          <a:lstStyle>
            <a:lvl1pPr algn="ctr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 6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5141913" y="2686051"/>
            <a:ext cx="969962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8" name="文本框 4"/>
          <p:cNvSpPr/>
          <p:nvPr>
            <p:custDataLst>
              <p:tags r:id="rId11"/>
            </p:custDataLst>
          </p:nvPr>
        </p:nvSpPr>
        <p:spPr bwMode="auto">
          <a:xfrm>
            <a:off x="5138738" y="2686051"/>
            <a:ext cx="590550" cy="587375"/>
          </a:xfrm>
          <a:custGeom>
            <a:avLst/>
            <a:gdLst>
              <a:gd name="T0" fmla="*/ 232172 w 591741"/>
              <a:gd name="T1" fmla="*/ 336352 h 586680"/>
              <a:gd name="T2" fmla="*/ 298847 w 591741"/>
              <a:gd name="T3" fmla="*/ 300633 h 586680"/>
              <a:gd name="T4" fmla="*/ 232172 w 591741"/>
              <a:gd name="T5" fmla="*/ 213717 h 586680"/>
              <a:gd name="T6" fmla="*/ 298847 w 591741"/>
              <a:gd name="T7" fmla="*/ 249436 h 586680"/>
              <a:gd name="T8" fmla="*/ 232172 w 591741"/>
              <a:gd name="T9" fmla="*/ 213717 h 586680"/>
              <a:gd name="T10" fmla="*/ 232172 w 591741"/>
              <a:gd name="T11" fmla="*/ 162520 h 586680"/>
              <a:gd name="T12" fmla="*/ 298847 w 591741"/>
              <a:gd name="T13" fmla="*/ 126802 h 586680"/>
              <a:gd name="T14" fmla="*/ 75010 w 591741"/>
              <a:gd name="T15" fmla="*/ 10716 h 586680"/>
              <a:gd name="T16" fmla="*/ 77986 w 591741"/>
              <a:gd name="T17" fmla="*/ 154781 h 586680"/>
              <a:gd name="T18" fmla="*/ 75010 w 591741"/>
              <a:gd name="T19" fmla="*/ 10716 h 586680"/>
              <a:gd name="T20" fmla="*/ 551260 w 591741"/>
              <a:gd name="T21" fmla="*/ 10120 h 586680"/>
              <a:gd name="T22" fmla="*/ 591741 w 591741"/>
              <a:gd name="T23" fmla="*/ 116681 h 586680"/>
              <a:gd name="T24" fmla="*/ 551260 w 591741"/>
              <a:gd name="T25" fmla="*/ 193477 h 586680"/>
              <a:gd name="T26" fmla="*/ 534293 w 591741"/>
              <a:gd name="T27" fmla="*/ 557957 h 586680"/>
              <a:gd name="T28" fmla="*/ 407789 w 591741"/>
              <a:gd name="T29" fmla="*/ 585192 h 586680"/>
              <a:gd name="T30" fmla="*/ 447675 w 591741"/>
              <a:gd name="T31" fmla="*/ 510183 h 586680"/>
              <a:gd name="T32" fmla="*/ 478036 w 591741"/>
              <a:gd name="T33" fmla="*/ 193477 h 586680"/>
              <a:gd name="T34" fmla="*/ 383977 w 591741"/>
              <a:gd name="T35" fmla="*/ 116681 h 586680"/>
              <a:gd name="T36" fmla="*/ 478036 w 591741"/>
              <a:gd name="T37" fmla="*/ 10120 h 586680"/>
              <a:gd name="T38" fmla="*/ 320874 w 591741"/>
              <a:gd name="T39" fmla="*/ 8930 h 586680"/>
              <a:gd name="T40" fmla="*/ 370285 w 591741"/>
              <a:gd name="T41" fmla="*/ 64889 h 586680"/>
              <a:gd name="T42" fmla="*/ 426839 w 591741"/>
              <a:gd name="T43" fmla="*/ 234553 h 586680"/>
              <a:gd name="T44" fmla="*/ 410170 w 591741"/>
              <a:gd name="T45" fmla="*/ 398859 h 586680"/>
              <a:gd name="T46" fmla="*/ 370285 w 591741"/>
              <a:gd name="T47" fmla="*/ 504825 h 586680"/>
              <a:gd name="T48" fmla="*/ 309563 w 591741"/>
              <a:gd name="T49" fmla="*/ 586085 h 586680"/>
              <a:gd name="T50" fmla="*/ 223242 w 591741"/>
              <a:gd name="T51" fmla="*/ 515541 h 586680"/>
              <a:gd name="T52" fmla="*/ 298847 w 591741"/>
              <a:gd name="T53" fmla="*/ 492919 h 586680"/>
              <a:gd name="T54" fmla="*/ 168474 w 591741"/>
              <a:gd name="T55" fmla="*/ 548283 h 586680"/>
              <a:gd name="T56" fmla="*/ 63699 w 591741"/>
              <a:gd name="T57" fmla="*/ 584597 h 586680"/>
              <a:gd name="T58" fmla="*/ 39886 w 591741"/>
              <a:gd name="T59" fmla="*/ 482798 h 586680"/>
              <a:gd name="T60" fmla="*/ 0 w 591741"/>
              <a:gd name="T61" fmla="*/ 258961 h 586680"/>
              <a:gd name="T62" fmla="*/ 111919 w 591741"/>
              <a:gd name="T63" fmla="*/ 181570 h 586680"/>
              <a:gd name="T64" fmla="*/ 160735 w 591741"/>
              <a:gd name="T65" fmla="*/ 420291 h 586680"/>
              <a:gd name="T66" fmla="*/ 257473 w 591741"/>
              <a:gd name="T67" fmla="*/ 398264 h 586680"/>
              <a:gd name="T68" fmla="*/ 133945 w 591741"/>
              <a:gd name="T69" fmla="*/ 336352 h 586680"/>
              <a:gd name="T70" fmla="*/ 160735 w 591741"/>
              <a:gd name="T71" fmla="*/ 64889 h 586680"/>
              <a:gd name="T72" fmla="*/ 233958 w 591741"/>
              <a:gd name="T73" fmla="*/ 0 h 586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lnTo>
                  <a:pt x="232172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lnTo>
                  <a:pt x="232172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lnTo>
                  <a:pt x="232172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lnTo>
                  <a:pt x="75010" y="10716"/>
                </a:ln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lnTo>
                  <a:pt x="478036" y="10120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12"/>
            </p:custDataLst>
          </p:nvPr>
        </p:nvSpPr>
        <p:spPr>
          <a:xfrm>
            <a:off x="4752976" y="2276475"/>
            <a:ext cx="1376363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13"/>
            </p:custDataLst>
          </p:nvPr>
        </p:nvSpPr>
        <p:spPr>
          <a:xfrm>
            <a:off x="4833939" y="2360614"/>
            <a:ext cx="1214437" cy="121443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6540500" y="2676526"/>
            <a:ext cx="985838" cy="957263"/>
          </a:xfrm>
          <a:custGeom>
            <a:avLst/>
            <a:gdLst>
              <a:gd name="connsiteX0" fmla="*/ 244674 w 985397"/>
              <a:gd name="connsiteY0" fmla="*/ 0 h 957294"/>
              <a:gd name="connsiteX1" fmla="*/ 565547 w 985397"/>
              <a:gd name="connsiteY1" fmla="*/ 0 h 957294"/>
              <a:gd name="connsiteX2" fmla="*/ 565547 w 985397"/>
              <a:gd name="connsiteY2" fmla="*/ 3431 h 957294"/>
              <a:gd name="connsiteX3" fmla="*/ 569488 w 985397"/>
              <a:gd name="connsiteY3" fmla="*/ 3431 h 957294"/>
              <a:gd name="connsiteX4" fmla="*/ 569488 w 985397"/>
              <a:gd name="connsiteY4" fmla="*/ 12412 h 957294"/>
              <a:gd name="connsiteX5" fmla="*/ 578469 w 985397"/>
              <a:gd name="connsiteY5" fmla="*/ 12412 h 957294"/>
              <a:gd name="connsiteX6" fmla="*/ 578469 w 985397"/>
              <a:gd name="connsiteY6" fmla="*/ 21392 h 957294"/>
              <a:gd name="connsiteX7" fmla="*/ 587449 w 985397"/>
              <a:gd name="connsiteY7" fmla="*/ 21392 h 957294"/>
              <a:gd name="connsiteX8" fmla="*/ 587449 w 985397"/>
              <a:gd name="connsiteY8" fmla="*/ 30372 h 957294"/>
              <a:gd name="connsiteX9" fmla="*/ 596429 w 985397"/>
              <a:gd name="connsiteY9" fmla="*/ 30372 h 957294"/>
              <a:gd name="connsiteX10" fmla="*/ 596429 w 985397"/>
              <a:gd name="connsiteY10" fmla="*/ 39352 h 957294"/>
              <a:gd name="connsiteX11" fmla="*/ 605409 w 985397"/>
              <a:gd name="connsiteY11" fmla="*/ 39352 h 957294"/>
              <a:gd name="connsiteX12" fmla="*/ 605409 w 985397"/>
              <a:gd name="connsiteY12" fmla="*/ 48333 h 957294"/>
              <a:gd name="connsiteX13" fmla="*/ 614390 w 985397"/>
              <a:gd name="connsiteY13" fmla="*/ 48333 h 957294"/>
              <a:gd name="connsiteX14" fmla="*/ 614390 w 985397"/>
              <a:gd name="connsiteY14" fmla="*/ 57313 h 957294"/>
              <a:gd name="connsiteX15" fmla="*/ 623370 w 985397"/>
              <a:gd name="connsiteY15" fmla="*/ 57313 h 957294"/>
              <a:gd name="connsiteX16" fmla="*/ 623370 w 985397"/>
              <a:gd name="connsiteY16" fmla="*/ 66293 h 957294"/>
              <a:gd name="connsiteX17" fmla="*/ 632350 w 985397"/>
              <a:gd name="connsiteY17" fmla="*/ 66293 h 957294"/>
              <a:gd name="connsiteX18" fmla="*/ 632350 w 985397"/>
              <a:gd name="connsiteY18" fmla="*/ 75273 h 957294"/>
              <a:gd name="connsiteX19" fmla="*/ 641330 w 985397"/>
              <a:gd name="connsiteY19" fmla="*/ 75273 h 957294"/>
              <a:gd name="connsiteX20" fmla="*/ 641330 w 985397"/>
              <a:gd name="connsiteY20" fmla="*/ 84254 h 957294"/>
              <a:gd name="connsiteX21" fmla="*/ 650310 w 985397"/>
              <a:gd name="connsiteY21" fmla="*/ 84254 h 957294"/>
              <a:gd name="connsiteX22" fmla="*/ 650310 w 985397"/>
              <a:gd name="connsiteY22" fmla="*/ 93234 h 957294"/>
              <a:gd name="connsiteX23" fmla="*/ 659291 w 985397"/>
              <a:gd name="connsiteY23" fmla="*/ 93234 h 957294"/>
              <a:gd name="connsiteX24" fmla="*/ 659291 w 985397"/>
              <a:gd name="connsiteY24" fmla="*/ 102214 h 957294"/>
              <a:gd name="connsiteX25" fmla="*/ 668271 w 985397"/>
              <a:gd name="connsiteY25" fmla="*/ 102214 h 957294"/>
              <a:gd name="connsiteX26" fmla="*/ 668271 w 985397"/>
              <a:gd name="connsiteY26" fmla="*/ 111194 h 957294"/>
              <a:gd name="connsiteX27" fmla="*/ 677251 w 985397"/>
              <a:gd name="connsiteY27" fmla="*/ 111194 h 957294"/>
              <a:gd name="connsiteX28" fmla="*/ 677251 w 985397"/>
              <a:gd name="connsiteY28" fmla="*/ 120175 h 957294"/>
              <a:gd name="connsiteX29" fmla="*/ 686231 w 985397"/>
              <a:gd name="connsiteY29" fmla="*/ 120175 h 957294"/>
              <a:gd name="connsiteX30" fmla="*/ 686231 w 985397"/>
              <a:gd name="connsiteY30" fmla="*/ 129155 h 957294"/>
              <a:gd name="connsiteX31" fmla="*/ 695212 w 985397"/>
              <a:gd name="connsiteY31" fmla="*/ 129155 h 957294"/>
              <a:gd name="connsiteX32" fmla="*/ 695212 w 985397"/>
              <a:gd name="connsiteY32" fmla="*/ 138135 h 957294"/>
              <a:gd name="connsiteX33" fmla="*/ 704192 w 985397"/>
              <a:gd name="connsiteY33" fmla="*/ 138135 h 957294"/>
              <a:gd name="connsiteX34" fmla="*/ 704192 w 985397"/>
              <a:gd name="connsiteY34" fmla="*/ 147115 h 957294"/>
              <a:gd name="connsiteX35" fmla="*/ 713172 w 985397"/>
              <a:gd name="connsiteY35" fmla="*/ 147115 h 957294"/>
              <a:gd name="connsiteX36" fmla="*/ 713172 w 985397"/>
              <a:gd name="connsiteY36" fmla="*/ 156096 h 957294"/>
              <a:gd name="connsiteX37" fmla="*/ 722152 w 985397"/>
              <a:gd name="connsiteY37" fmla="*/ 156096 h 957294"/>
              <a:gd name="connsiteX38" fmla="*/ 722152 w 985397"/>
              <a:gd name="connsiteY38" fmla="*/ 165076 h 957294"/>
              <a:gd name="connsiteX39" fmla="*/ 731133 w 985397"/>
              <a:gd name="connsiteY39" fmla="*/ 165076 h 957294"/>
              <a:gd name="connsiteX40" fmla="*/ 731133 w 985397"/>
              <a:gd name="connsiteY40" fmla="*/ 174056 h 957294"/>
              <a:gd name="connsiteX41" fmla="*/ 740113 w 985397"/>
              <a:gd name="connsiteY41" fmla="*/ 174056 h 957294"/>
              <a:gd name="connsiteX42" fmla="*/ 740113 w 985397"/>
              <a:gd name="connsiteY42" fmla="*/ 183036 h 957294"/>
              <a:gd name="connsiteX43" fmla="*/ 749093 w 985397"/>
              <a:gd name="connsiteY43" fmla="*/ 183036 h 957294"/>
              <a:gd name="connsiteX44" fmla="*/ 749093 w 985397"/>
              <a:gd name="connsiteY44" fmla="*/ 192017 h 957294"/>
              <a:gd name="connsiteX45" fmla="*/ 758073 w 985397"/>
              <a:gd name="connsiteY45" fmla="*/ 192017 h 957294"/>
              <a:gd name="connsiteX46" fmla="*/ 758073 w 985397"/>
              <a:gd name="connsiteY46" fmla="*/ 200997 h 957294"/>
              <a:gd name="connsiteX47" fmla="*/ 767054 w 985397"/>
              <a:gd name="connsiteY47" fmla="*/ 200997 h 957294"/>
              <a:gd name="connsiteX48" fmla="*/ 767054 w 985397"/>
              <a:gd name="connsiteY48" fmla="*/ 209977 h 957294"/>
              <a:gd name="connsiteX49" fmla="*/ 776034 w 985397"/>
              <a:gd name="connsiteY49" fmla="*/ 209977 h 957294"/>
              <a:gd name="connsiteX50" fmla="*/ 776034 w 985397"/>
              <a:gd name="connsiteY50" fmla="*/ 218957 h 957294"/>
              <a:gd name="connsiteX51" fmla="*/ 776933 w 985397"/>
              <a:gd name="connsiteY51" fmla="*/ 218957 h 957294"/>
              <a:gd name="connsiteX52" fmla="*/ 781569 w 985397"/>
              <a:gd name="connsiteY52" fmla="*/ 214321 h 957294"/>
              <a:gd name="connsiteX53" fmla="*/ 985397 w 985397"/>
              <a:gd name="connsiteY53" fmla="*/ 418149 h 957294"/>
              <a:gd name="connsiteX54" fmla="*/ 984064 w 985397"/>
              <a:gd name="connsiteY54" fmla="*/ 431375 h 957294"/>
              <a:gd name="connsiteX55" fmla="*/ 577016 w 985397"/>
              <a:gd name="connsiteY55" fmla="*/ 927661 h 957294"/>
              <a:gd name="connsiteX56" fmla="*/ 481555 w 985397"/>
              <a:gd name="connsiteY56" fmla="*/ 957294 h 957294"/>
              <a:gd name="connsiteX57" fmla="*/ 260076 w 985397"/>
              <a:gd name="connsiteY57" fmla="*/ 735815 h 957294"/>
              <a:gd name="connsiteX58" fmla="*/ 261237 w 985397"/>
              <a:gd name="connsiteY58" fmla="*/ 734654 h 957294"/>
              <a:gd name="connsiteX59" fmla="*/ 256668 w 985397"/>
              <a:gd name="connsiteY59" fmla="*/ 726627 h 957294"/>
              <a:gd name="connsiteX60" fmla="*/ 254540 w 985397"/>
              <a:gd name="connsiteY60" fmla="*/ 729685 h 957294"/>
              <a:gd name="connsiteX61" fmla="*/ 247687 w 985397"/>
              <a:gd name="connsiteY61" fmla="*/ 717647 h 957294"/>
              <a:gd name="connsiteX62" fmla="*/ 245560 w 985397"/>
              <a:gd name="connsiteY62" fmla="*/ 720705 h 957294"/>
              <a:gd name="connsiteX63" fmla="*/ 238707 w 985397"/>
              <a:gd name="connsiteY63" fmla="*/ 708666 h 957294"/>
              <a:gd name="connsiteX64" fmla="*/ 236579 w 985397"/>
              <a:gd name="connsiteY64" fmla="*/ 711725 h 957294"/>
              <a:gd name="connsiteX65" fmla="*/ 229726 w 985397"/>
              <a:gd name="connsiteY65" fmla="*/ 699687 h 957294"/>
              <a:gd name="connsiteX66" fmla="*/ 227599 w 985397"/>
              <a:gd name="connsiteY66" fmla="*/ 702744 h 957294"/>
              <a:gd name="connsiteX67" fmla="*/ 220746 w 985397"/>
              <a:gd name="connsiteY67" fmla="*/ 690706 h 957294"/>
              <a:gd name="connsiteX68" fmla="*/ 218619 w 985397"/>
              <a:gd name="connsiteY68" fmla="*/ 693764 h 957294"/>
              <a:gd name="connsiteX69" fmla="*/ 211766 w 985397"/>
              <a:gd name="connsiteY69" fmla="*/ 681726 h 957294"/>
              <a:gd name="connsiteX70" fmla="*/ 209639 w 985397"/>
              <a:gd name="connsiteY70" fmla="*/ 684784 h 957294"/>
              <a:gd name="connsiteX71" fmla="*/ 202786 w 985397"/>
              <a:gd name="connsiteY71" fmla="*/ 672745 h 957294"/>
              <a:gd name="connsiteX72" fmla="*/ 200658 w 985397"/>
              <a:gd name="connsiteY72" fmla="*/ 675804 h 957294"/>
              <a:gd name="connsiteX73" fmla="*/ 193805 w 985397"/>
              <a:gd name="connsiteY73" fmla="*/ 663766 h 957294"/>
              <a:gd name="connsiteX74" fmla="*/ 191678 w 985397"/>
              <a:gd name="connsiteY74" fmla="*/ 666823 h 957294"/>
              <a:gd name="connsiteX75" fmla="*/ 184825 w 985397"/>
              <a:gd name="connsiteY75" fmla="*/ 654785 h 957294"/>
              <a:gd name="connsiteX76" fmla="*/ 182698 w 985397"/>
              <a:gd name="connsiteY76" fmla="*/ 657843 h 957294"/>
              <a:gd name="connsiteX77" fmla="*/ 175845 w 985397"/>
              <a:gd name="connsiteY77" fmla="*/ 645805 h 957294"/>
              <a:gd name="connsiteX78" fmla="*/ 173718 w 985397"/>
              <a:gd name="connsiteY78" fmla="*/ 648863 h 957294"/>
              <a:gd name="connsiteX79" fmla="*/ 166865 w 985397"/>
              <a:gd name="connsiteY79" fmla="*/ 636824 h 957294"/>
              <a:gd name="connsiteX80" fmla="*/ 164737 w 985397"/>
              <a:gd name="connsiteY80" fmla="*/ 639883 h 957294"/>
              <a:gd name="connsiteX81" fmla="*/ 157884 w 985397"/>
              <a:gd name="connsiteY81" fmla="*/ 627845 h 957294"/>
              <a:gd name="connsiteX82" fmla="*/ 155757 w 985397"/>
              <a:gd name="connsiteY82" fmla="*/ 630902 h 957294"/>
              <a:gd name="connsiteX83" fmla="*/ 148904 w 985397"/>
              <a:gd name="connsiteY83" fmla="*/ 618864 h 957294"/>
              <a:gd name="connsiteX84" fmla="*/ 146777 w 985397"/>
              <a:gd name="connsiteY84" fmla="*/ 621922 h 957294"/>
              <a:gd name="connsiteX85" fmla="*/ 139924 w 985397"/>
              <a:gd name="connsiteY85" fmla="*/ 609884 h 957294"/>
              <a:gd name="connsiteX86" fmla="*/ 137797 w 985397"/>
              <a:gd name="connsiteY86" fmla="*/ 612942 h 957294"/>
              <a:gd name="connsiteX87" fmla="*/ 130944 w 985397"/>
              <a:gd name="connsiteY87" fmla="*/ 600903 h 957294"/>
              <a:gd name="connsiteX88" fmla="*/ 128816 w 985397"/>
              <a:gd name="connsiteY88" fmla="*/ 603962 h 957294"/>
              <a:gd name="connsiteX89" fmla="*/ 121963 w 985397"/>
              <a:gd name="connsiteY89" fmla="*/ 591924 h 957294"/>
              <a:gd name="connsiteX90" fmla="*/ 119836 w 985397"/>
              <a:gd name="connsiteY90" fmla="*/ 594981 h 957294"/>
              <a:gd name="connsiteX91" fmla="*/ 112983 w 985397"/>
              <a:gd name="connsiteY91" fmla="*/ 582943 h 957294"/>
              <a:gd name="connsiteX92" fmla="*/ 110856 w 985397"/>
              <a:gd name="connsiteY92" fmla="*/ 586001 h 957294"/>
              <a:gd name="connsiteX93" fmla="*/ 104003 w 985397"/>
              <a:gd name="connsiteY93" fmla="*/ 573963 h 957294"/>
              <a:gd name="connsiteX94" fmla="*/ 101876 w 985397"/>
              <a:gd name="connsiteY94" fmla="*/ 577021 h 957294"/>
              <a:gd name="connsiteX95" fmla="*/ 95023 w 985397"/>
              <a:gd name="connsiteY95" fmla="*/ 564983 h 957294"/>
              <a:gd name="connsiteX96" fmla="*/ 92896 w 985397"/>
              <a:gd name="connsiteY96" fmla="*/ 568041 h 957294"/>
              <a:gd name="connsiteX97" fmla="*/ 86043 w 985397"/>
              <a:gd name="connsiteY97" fmla="*/ 556002 h 957294"/>
              <a:gd name="connsiteX98" fmla="*/ 83915 w 985397"/>
              <a:gd name="connsiteY98" fmla="*/ 559060 h 957294"/>
              <a:gd name="connsiteX99" fmla="*/ 77062 w 985397"/>
              <a:gd name="connsiteY99" fmla="*/ 547022 h 957294"/>
              <a:gd name="connsiteX100" fmla="*/ 74935 w 985397"/>
              <a:gd name="connsiteY100" fmla="*/ 550080 h 957294"/>
              <a:gd name="connsiteX101" fmla="*/ 68082 w 985397"/>
              <a:gd name="connsiteY101" fmla="*/ 538042 h 957294"/>
              <a:gd name="connsiteX102" fmla="*/ 65955 w 985397"/>
              <a:gd name="connsiteY102" fmla="*/ 541100 h 957294"/>
              <a:gd name="connsiteX103" fmla="*/ 59102 w 985397"/>
              <a:gd name="connsiteY103" fmla="*/ 529062 h 957294"/>
              <a:gd name="connsiteX104" fmla="*/ 56975 w 985397"/>
              <a:gd name="connsiteY104" fmla="*/ 532120 h 957294"/>
              <a:gd name="connsiteX105" fmla="*/ 50122 w 985397"/>
              <a:gd name="connsiteY105" fmla="*/ 520081 h 957294"/>
              <a:gd name="connsiteX106" fmla="*/ 47994 w 985397"/>
              <a:gd name="connsiteY106" fmla="*/ 523139 h 957294"/>
              <a:gd name="connsiteX107" fmla="*/ 45146 w 985397"/>
              <a:gd name="connsiteY107" fmla="*/ 518137 h 957294"/>
              <a:gd name="connsiteX108" fmla="*/ 44053 w 985397"/>
              <a:gd name="connsiteY108" fmla="*/ 519708 h 957294"/>
              <a:gd name="connsiteX109" fmla="*/ 0 w 985397"/>
              <a:gd name="connsiteY109" fmla="*/ 442317 h 957294"/>
              <a:gd name="connsiteX110" fmla="*/ 90488 w 985397"/>
              <a:gd name="connsiteY110" fmla="*/ 311050 h 957294"/>
              <a:gd name="connsiteX111" fmla="*/ 11311 w 985397"/>
              <a:gd name="connsiteY111" fmla="*/ 161925 h 957294"/>
              <a:gd name="connsiteX112" fmla="*/ 54938 w 985397"/>
              <a:gd name="connsiteY112" fmla="*/ 141150 h 957294"/>
              <a:gd name="connsiteX113" fmla="*/ 53554 w 985397"/>
              <a:gd name="connsiteY113" fmla="*/ 141150 h 957294"/>
              <a:gd name="connsiteX114" fmla="*/ 53554 w 985397"/>
              <a:gd name="connsiteY114" fmla="*/ 132170 h 957294"/>
              <a:gd name="connsiteX115" fmla="*/ 44574 w 985397"/>
              <a:gd name="connsiteY115" fmla="*/ 132170 h 957294"/>
              <a:gd name="connsiteX116" fmla="*/ 44574 w 985397"/>
              <a:gd name="connsiteY116" fmla="*/ 123190 h 957294"/>
              <a:gd name="connsiteX117" fmla="*/ 35594 w 985397"/>
              <a:gd name="connsiteY117" fmla="*/ 123190 h 957294"/>
              <a:gd name="connsiteX118" fmla="*/ 35594 w 985397"/>
              <a:gd name="connsiteY118" fmla="*/ 114210 h 957294"/>
              <a:gd name="connsiteX119" fmla="*/ 26614 w 985397"/>
              <a:gd name="connsiteY119" fmla="*/ 114210 h 957294"/>
              <a:gd name="connsiteX120" fmla="*/ 26614 w 985397"/>
              <a:gd name="connsiteY120" fmla="*/ 105229 h 957294"/>
              <a:gd name="connsiteX121" fmla="*/ 17633 w 985397"/>
              <a:gd name="connsiteY121" fmla="*/ 105229 h 957294"/>
              <a:gd name="connsiteX122" fmla="*/ 17633 w 985397"/>
              <a:gd name="connsiteY122" fmla="*/ 101798 h 957294"/>
              <a:gd name="connsiteX123" fmla="*/ 13692 w 985397"/>
              <a:gd name="connsiteY123" fmla="*/ 101798 h 957294"/>
              <a:gd name="connsiteX124" fmla="*/ 13692 w 985397"/>
              <a:gd name="connsiteY124" fmla="*/ 26789 h 957294"/>
              <a:gd name="connsiteX125" fmla="*/ 225624 w 985397"/>
              <a:gd name="connsiteY125" fmla="*/ 26789 h 957294"/>
              <a:gd name="connsiteX126" fmla="*/ 225246 w 985397"/>
              <a:gd name="connsiteY126" fmla="*/ 30220 h 957294"/>
              <a:gd name="connsiteX127" fmla="*/ 229565 w 985397"/>
              <a:gd name="connsiteY127" fmla="*/ 30220 h 957294"/>
              <a:gd name="connsiteX128" fmla="*/ 228575 w 985397"/>
              <a:gd name="connsiteY128" fmla="*/ 39201 h 957294"/>
              <a:gd name="connsiteX129" fmla="*/ 238546 w 985397"/>
              <a:gd name="connsiteY129" fmla="*/ 39201 h 957294"/>
              <a:gd name="connsiteX130" fmla="*/ 237556 w 985397"/>
              <a:gd name="connsiteY130" fmla="*/ 48181 h 957294"/>
              <a:gd name="connsiteX131" fmla="*/ 244674 w 985397"/>
              <a:gd name="connsiteY131" fmla="*/ 48181 h 95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985397" h="957294">
                <a:moveTo>
                  <a:pt x="244674" y="0"/>
                </a:moveTo>
                <a:lnTo>
                  <a:pt x="565547" y="0"/>
                </a:lnTo>
                <a:lnTo>
                  <a:pt x="565547" y="3431"/>
                </a:lnTo>
                <a:lnTo>
                  <a:pt x="569488" y="3431"/>
                </a:lnTo>
                <a:lnTo>
                  <a:pt x="569488" y="12412"/>
                </a:lnTo>
                <a:lnTo>
                  <a:pt x="578469" y="12412"/>
                </a:lnTo>
                <a:lnTo>
                  <a:pt x="578469" y="21392"/>
                </a:lnTo>
                <a:lnTo>
                  <a:pt x="587449" y="21392"/>
                </a:lnTo>
                <a:lnTo>
                  <a:pt x="587449" y="30372"/>
                </a:lnTo>
                <a:lnTo>
                  <a:pt x="596429" y="30372"/>
                </a:lnTo>
                <a:lnTo>
                  <a:pt x="596429" y="39352"/>
                </a:lnTo>
                <a:lnTo>
                  <a:pt x="605409" y="39352"/>
                </a:lnTo>
                <a:lnTo>
                  <a:pt x="605409" y="48333"/>
                </a:lnTo>
                <a:lnTo>
                  <a:pt x="614390" y="48333"/>
                </a:lnTo>
                <a:lnTo>
                  <a:pt x="614390" y="57313"/>
                </a:lnTo>
                <a:lnTo>
                  <a:pt x="623370" y="57313"/>
                </a:lnTo>
                <a:lnTo>
                  <a:pt x="623370" y="66293"/>
                </a:lnTo>
                <a:lnTo>
                  <a:pt x="632350" y="66293"/>
                </a:lnTo>
                <a:lnTo>
                  <a:pt x="632350" y="75273"/>
                </a:lnTo>
                <a:lnTo>
                  <a:pt x="641330" y="75273"/>
                </a:lnTo>
                <a:lnTo>
                  <a:pt x="641330" y="84254"/>
                </a:lnTo>
                <a:lnTo>
                  <a:pt x="650310" y="84254"/>
                </a:lnTo>
                <a:lnTo>
                  <a:pt x="650310" y="93234"/>
                </a:lnTo>
                <a:lnTo>
                  <a:pt x="659291" y="93234"/>
                </a:lnTo>
                <a:lnTo>
                  <a:pt x="659291" y="102214"/>
                </a:lnTo>
                <a:lnTo>
                  <a:pt x="668271" y="102214"/>
                </a:lnTo>
                <a:lnTo>
                  <a:pt x="668271" y="111194"/>
                </a:lnTo>
                <a:lnTo>
                  <a:pt x="677251" y="111194"/>
                </a:lnTo>
                <a:lnTo>
                  <a:pt x="677251" y="120175"/>
                </a:lnTo>
                <a:lnTo>
                  <a:pt x="686231" y="120175"/>
                </a:lnTo>
                <a:lnTo>
                  <a:pt x="686231" y="129155"/>
                </a:lnTo>
                <a:lnTo>
                  <a:pt x="695212" y="129155"/>
                </a:lnTo>
                <a:lnTo>
                  <a:pt x="695212" y="138135"/>
                </a:lnTo>
                <a:lnTo>
                  <a:pt x="704192" y="138135"/>
                </a:lnTo>
                <a:lnTo>
                  <a:pt x="704192" y="147115"/>
                </a:lnTo>
                <a:lnTo>
                  <a:pt x="713172" y="147115"/>
                </a:lnTo>
                <a:lnTo>
                  <a:pt x="713172" y="156096"/>
                </a:lnTo>
                <a:lnTo>
                  <a:pt x="722152" y="156096"/>
                </a:lnTo>
                <a:lnTo>
                  <a:pt x="722152" y="165076"/>
                </a:lnTo>
                <a:lnTo>
                  <a:pt x="731133" y="165076"/>
                </a:lnTo>
                <a:lnTo>
                  <a:pt x="731133" y="174056"/>
                </a:lnTo>
                <a:lnTo>
                  <a:pt x="740113" y="174056"/>
                </a:lnTo>
                <a:lnTo>
                  <a:pt x="740113" y="183036"/>
                </a:lnTo>
                <a:lnTo>
                  <a:pt x="749093" y="183036"/>
                </a:lnTo>
                <a:lnTo>
                  <a:pt x="749093" y="192017"/>
                </a:lnTo>
                <a:lnTo>
                  <a:pt x="758073" y="192017"/>
                </a:lnTo>
                <a:lnTo>
                  <a:pt x="758073" y="200997"/>
                </a:lnTo>
                <a:lnTo>
                  <a:pt x="767054" y="200997"/>
                </a:lnTo>
                <a:lnTo>
                  <a:pt x="767054" y="209977"/>
                </a:lnTo>
                <a:lnTo>
                  <a:pt x="776034" y="209977"/>
                </a:lnTo>
                <a:lnTo>
                  <a:pt x="776034" y="218957"/>
                </a:lnTo>
                <a:lnTo>
                  <a:pt x="776933" y="218957"/>
                </a:lnTo>
                <a:lnTo>
                  <a:pt x="781569" y="214321"/>
                </a:lnTo>
                <a:lnTo>
                  <a:pt x="985397" y="418149"/>
                </a:lnTo>
                <a:lnTo>
                  <a:pt x="984064" y="431375"/>
                </a:lnTo>
                <a:cubicBezTo>
                  <a:pt x="938147" y="655767"/>
                  <a:pt x="783212" y="840447"/>
                  <a:pt x="577016" y="927661"/>
                </a:cubicBezTo>
                <a:lnTo>
                  <a:pt x="481555" y="957294"/>
                </a:lnTo>
                <a:lnTo>
                  <a:pt x="260076" y="735815"/>
                </a:lnTo>
                <a:lnTo>
                  <a:pt x="261237" y="734654"/>
                </a:lnTo>
                <a:lnTo>
                  <a:pt x="256668" y="726627"/>
                </a:lnTo>
                <a:lnTo>
                  <a:pt x="254540" y="729685"/>
                </a:lnTo>
                <a:lnTo>
                  <a:pt x="247687" y="717647"/>
                </a:lnTo>
                <a:lnTo>
                  <a:pt x="245560" y="720705"/>
                </a:lnTo>
                <a:lnTo>
                  <a:pt x="238707" y="708666"/>
                </a:lnTo>
                <a:lnTo>
                  <a:pt x="236579" y="711725"/>
                </a:lnTo>
                <a:lnTo>
                  <a:pt x="229726" y="699687"/>
                </a:lnTo>
                <a:lnTo>
                  <a:pt x="227599" y="702744"/>
                </a:lnTo>
                <a:lnTo>
                  <a:pt x="220746" y="690706"/>
                </a:lnTo>
                <a:lnTo>
                  <a:pt x="218619" y="693764"/>
                </a:lnTo>
                <a:lnTo>
                  <a:pt x="211766" y="681726"/>
                </a:lnTo>
                <a:lnTo>
                  <a:pt x="209639" y="684784"/>
                </a:lnTo>
                <a:lnTo>
                  <a:pt x="202786" y="672745"/>
                </a:lnTo>
                <a:lnTo>
                  <a:pt x="200658" y="675804"/>
                </a:lnTo>
                <a:lnTo>
                  <a:pt x="193805" y="663766"/>
                </a:lnTo>
                <a:lnTo>
                  <a:pt x="191678" y="666823"/>
                </a:lnTo>
                <a:lnTo>
                  <a:pt x="184825" y="654785"/>
                </a:lnTo>
                <a:lnTo>
                  <a:pt x="182698" y="657843"/>
                </a:lnTo>
                <a:lnTo>
                  <a:pt x="175845" y="645805"/>
                </a:lnTo>
                <a:lnTo>
                  <a:pt x="173718" y="648863"/>
                </a:lnTo>
                <a:lnTo>
                  <a:pt x="166865" y="636824"/>
                </a:lnTo>
                <a:lnTo>
                  <a:pt x="164737" y="639883"/>
                </a:lnTo>
                <a:lnTo>
                  <a:pt x="157884" y="627845"/>
                </a:lnTo>
                <a:lnTo>
                  <a:pt x="155757" y="630902"/>
                </a:lnTo>
                <a:lnTo>
                  <a:pt x="148904" y="618864"/>
                </a:lnTo>
                <a:lnTo>
                  <a:pt x="146777" y="621922"/>
                </a:lnTo>
                <a:lnTo>
                  <a:pt x="139924" y="609884"/>
                </a:lnTo>
                <a:lnTo>
                  <a:pt x="137797" y="612942"/>
                </a:lnTo>
                <a:lnTo>
                  <a:pt x="130944" y="600903"/>
                </a:lnTo>
                <a:lnTo>
                  <a:pt x="128816" y="603962"/>
                </a:lnTo>
                <a:lnTo>
                  <a:pt x="121963" y="591924"/>
                </a:lnTo>
                <a:lnTo>
                  <a:pt x="119836" y="594981"/>
                </a:lnTo>
                <a:lnTo>
                  <a:pt x="112983" y="582943"/>
                </a:lnTo>
                <a:lnTo>
                  <a:pt x="110856" y="586001"/>
                </a:lnTo>
                <a:lnTo>
                  <a:pt x="104003" y="573963"/>
                </a:lnTo>
                <a:lnTo>
                  <a:pt x="101876" y="577021"/>
                </a:lnTo>
                <a:lnTo>
                  <a:pt x="95023" y="564983"/>
                </a:lnTo>
                <a:lnTo>
                  <a:pt x="92896" y="568041"/>
                </a:lnTo>
                <a:lnTo>
                  <a:pt x="86043" y="556002"/>
                </a:lnTo>
                <a:lnTo>
                  <a:pt x="83915" y="559060"/>
                </a:lnTo>
                <a:lnTo>
                  <a:pt x="77062" y="547022"/>
                </a:lnTo>
                <a:lnTo>
                  <a:pt x="74935" y="550080"/>
                </a:lnTo>
                <a:lnTo>
                  <a:pt x="68082" y="538042"/>
                </a:lnTo>
                <a:lnTo>
                  <a:pt x="65955" y="541100"/>
                </a:lnTo>
                <a:lnTo>
                  <a:pt x="59102" y="529062"/>
                </a:lnTo>
                <a:lnTo>
                  <a:pt x="56975" y="532120"/>
                </a:lnTo>
                <a:lnTo>
                  <a:pt x="50122" y="520081"/>
                </a:lnTo>
                <a:lnTo>
                  <a:pt x="47994" y="523139"/>
                </a:lnTo>
                <a:lnTo>
                  <a:pt x="45146" y="518137"/>
                </a:lnTo>
                <a:lnTo>
                  <a:pt x="44053" y="519708"/>
                </a:ln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54938" y="141150"/>
                </a:lnTo>
                <a:lnTo>
                  <a:pt x="53554" y="141150"/>
                </a:lnTo>
                <a:lnTo>
                  <a:pt x="53554" y="132170"/>
                </a:lnTo>
                <a:lnTo>
                  <a:pt x="44574" y="132170"/>
                </a:lnTo>
                <a:lnTo>
                  <a:pt x="44574" y="123190"/>
                </a:lnTo>
                <a:lnTo>
                  <a:pt x="35594" y="123190"/>
                </a:lnTo>
                <a:lnTo>
                  <a:pt x="35594" y="114210"/>
                </a:lnTo>
                <a:lnTo>
                  <a:pt x="26614" y="114210"/>
                </a:lnTo>
                <a:lnTo>
                  <a:pt x="26614" y="105229"/>
                </a:lnTo>
                <a:lnTo>
                  <a:pt x="17633" y="105229"/>
                </a:lnTo>
                <a:lnTo>
                  <a:pt x="17633" y="101798"/>
                </a:lnTo>
                <a:lnTo>
                  <a:pt x="13692" y="101798"/>
                </a:lnTo>
                <a:lnTo>
                  <a:pt x="13692" y="26789"/>
                </a:lnTo>
                <a:lnTo>
                  <a:pt x="225624" y="26789"/>
                </a:lnTo>
                <a:lnTo>
                  <a:pt x="225246" y="30220"/>
                </a:lnTo>
                <a:lnTo>
                  <a:pt x="229565" y="30220"/>
                </a:lnTo>
                <a:lnTo>
                  <a:pt x="228575" y="39201"/>
                </a:lnTo>
                <a:lnTo>
                  <a:pt x="238546" y="39201"/>
                </a:lnTo>
                <a:lnTo>
                  <a:pt x="237556" y="48181"/>
                </a:lnTo>
                <a:lnTo>
                  <a:pt x="244674" y="4818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框 9"/>
          <p:cNvSpPr/>
          <p:nvPr>
            <p:custDataLst>
              <p:tags r:id="rId15"/>
            </p:custDataLst>
          </p:nvPr>
        </p:nvSpPr>
        <p:spPr bwMode="auto">
          <a:xfrm>
            <a:off x="6540500" y="2676525"/>
            <a:ext cx="603250" cy="566738"/>
          </a:xfrm>
          <a:custGeom>
            <a:avLst/>
            <a:gdLst>
              <a:gd name="T0" fmla="*/ 365522 w 603647"/>
              <a:gd name="T1" fmla="*/ 114300 h 567333"/>
              <a:gd name="T2" fmla="*/ 445889 w 603647"/>
              <a:gd name="T3" fmla="*/ 114300 h 567333"/>
              <a:gd name="T4" fmla="*/ 429518 w 603647"/>
              <a:gd name="T5" fmla="*/ 324445 h 567333"/>
              <a:gd name="T6" fmla="*/ 470297 w 603647"/>
              <a:gd name="T7" fmla="*/ 324445 h 567333"/>
              <a:gd name="T8" fmla="*/ 470297 w 603647"/>
              <a:gd name="T9" fmla="*/ 456009 h 567333"/>
              <a:gd name="T10" fmla="*/ 495300 w 603647"/>
              <a:gd name="T11" fmla="*/ 482798 h 567333"/>
              <a:gd name="T12" fmla="*/ 517624 w 603647"/>
              <a:gd name="T13" fmla="*/ 470594 h 567333"/>
              <a:gd name="T14" fmla="*/ 528638 w 603647"/>
              <a:gd name="T15" fmla="*/ 388143 h 567333"/>
              <a:gd name="T16" fmla="*/ 603647 w 603647"/>
              <a:gd name="T17" fmla="*/ 419695 h 567333"/>
              <a:gd name="T18" fmla="*/ 565547 w 603647"/>
              <a:gd name="T19" fmla="*/ 536823 h 567333"/>
              <a:gd name="T20" fmla="*/ 514350 w 603647"/>
              <a:gd name="T21" fmla="*/ 552450 h 567333"/>
              <a:gd name="T22" fmla="*/ 470297 w 603647"/>
              <a:gd name="T23" fmla="*/ 552450 h 567333"/>
              <a:gd name="T24" fmla="*/ 397074 w 603647"/>
              <a:gd name="T25" fmla="*/ 480417 h 567333"/>
              <a:gd name="T26" fmla="*/ 397074 w 603647"/>
              <a:gd name="T27" fmla="*/ 419397 h 567333"/>
              <a:gd name="T28" fmla="*/ 241697 w 603647"/>
              <a:gd name="T29" fmla="*/ 567333 h 567333"/>
              <a:gd name="T30" fmla="*/ 185738 w 603647"/>
              <a:gd name="T31" fmla="*/ 495300 h 567333"/>
              <a:gd name="T32" fmla="*/ 335161 w 603647"/>
              <a:gd name="T33" fmla="*/ 365522 h 567333"/>
              <a:gd name="T34" fmla="*/ 365522 w 603647"/>
              <a:gd name="T35" fmla="*/ 114300 h 567333"/>
              <a:gd name="T36" fmla="*/ 13692 w 603647"/>
              <a:gd name="T37" fmla="*/ 26789 h 567333"/>
              <a:gd name="T38" fmla="*/ 225624 w 603647"/>
              <a:gd name="T39" fmla="*/ 26789 h 567333"/>
              <a:gd name="T40" fmla="*/ 171450 w 603647"/>
              <a:gd name="T41" fmla="*/ 307776 h 567333"/>
              <a:gd name="T42" fmla="*/ 238720 w 603647"/>
              <a:gd name="T43" fmla="*/ 434578 h 567333"/>
              <a:gd name="T44" fmla="*/ 172641 w 603647"/>
              <a:gd name="T45" fmla="*/ 478631 h 567333"/>
              <a:gd name="T46" fmla="*/ 131862 w 603647"/>
              <a:gd name="T47" fmla="*/ 393501 h 567333"/>
              <a:gd name="T48" fmla="*/ 44053 w 603647"/>
              <a:gd name="T49" fmla="*/ 519708 h 567333"/>
              <a:gd name="T50" fmla="*/ 0 w 603647"/>
              <a:gd name="T51" fmla="*/ 442317 h 567333"/>
              <a:gd name="T52" fmla="*/ 90488 w 603647"/>
              <a:gd name="T53" fmla="*/ 311050 h 567333"/>
              <a:gd name="T54" fmla="*/ 11311 w 603647"/>
              <a:gd name="T55" fmla="*/ 161925 h 567333"/>
              <a:gd name="T56" fmla="*/ 73819 w 603647"/>
              <a:gd name="T57" fmla="*/ 132159 h 567333"/>
              <a:gd name="T58" fmla="*/ 125313 w 603647"/>
              <a:gd name="T59" fmla="*/ 224135 h 567333"/>
              <a:gd name="T60" fmla="*/ 147638 w 603647"/>
              <a:gd name="T61" fmla="*/ 101798 h 567333"/>
              <a:gd name="T62" fmla="*/ 13692 w 603647"/>
              <a:gd name="T63" fmla="*/ 101798 h 567333"/>
              <a:gd name="T64" fmla="*/ 13692 w 603647"/>
              <a:gd name="T65" fmla="*/ 26789 h 567333"/>
              <a:gd name="T66" fmla="*/ 244674 w 603647"/>
              <a:gd name="T67" fmla="*/ 0 h 567333"/>
              <a:gd name="T68" fmla="*/ 565547 w 603647"/>
              <a:gd name="T69" fmla="*/ 0 h 567333"/>
              <a:gd name="T70" fmla="*/ 565547 w 603647"/>
              <a:gd name="T71" fmla="*/ 363140 h 567333"/>
              <a:gd name="T72" fmla="*/ 485775 w 603647"/>
              <a:gd name="T73" fmla="*/ 363140 h 567333"/>
              <a:gd name="T74" fmla="*/ 485775 w 603647"/>
              <a:gd name="T75" fmla="*/ 77390 h 567333"/>
              <a:gd name="T76" fmla="*/ 324445 w 603647"/>
              <a:gd name="T77" fmla="*/ 77390 h 567333"/>
              <a:gd name="T78" fmla="*/ 324445 w 603647"/>
              <a:gd name="T79" fmla="*/ 366712 h 567333"/>
              <a:gd name="T80" fmla="*/ 244674 w 603647"/>
              <a:gd name="T81" fmla="*/ 366712 h 567333"/>
              <a:gd name="T82" fmla="*/ 244674 w 603647"/>
              <a:gd name="T83" fmla="*/ 0 h 567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3647" h="567333">
                <a:moveTo>
                  <a:pt x="365522" y="114300"/>
                </a:moveTo>
                <a:lnTo>
                  <a:pt x="445889" y="114300"/>
                </a:lnTo>
                <a:cubicBezTo>
                  <a:pt x="446683" y="198636"/>
                  <a:pt x="441226" y="268684"/>
                  <a:pt x="429518" y="324445"/>
                </a:cubicBezTo>
                <a:lnTo>
                  <a:pt x="470297" y="324445"/>
                </a:lnTo>
                <a:lnTo>
                  <a:pt x="470297" y="456009"/>
                </a:lnTo>
                <a:cubicBezTo>
                  <a:pt x="470297" y="473868"/>
                  <a:pt x="478631" y="482798"/>
                  <a:pt x="495300" y="482798"/>
                </a:cubicBezTo>
                <a:cubicBezTo>
                  <a:pt x="506214" y="482798"/>
                  <a:pt x="513656" y="478730"/>
                  <a:pt x="517624" y="470594"/>
                </a:cubicBezTo>
                <a:cubicBezTo>
                  <a:pt x="521593" y="462458"/>
                  <a:pt x="525264" y="434975"/>
                  <a:pt x="528638" y="388143"/>
                </a:cubicBezTo>
                <a:cubicBezTo>
                  <a:pt x="554831" y="400447"/>
                  <a:pt x="579835" y="410964"/>
                  <a:pt x="603647" y="419695"/>
                </a:cubicBezTo>
                <a:cubicBezTo>
                  <a:pt x="594122" y="487362"/>
                  <a:pt x="581422" y="526405"/>
                  <a:pt x="565547" y="536823"/>
                </a:cubicBezTo>
                <a:cubicBezTo>
                  <a:pt x="549672" y="547241"/>
                  <a:pt x="532606" y="552450"/>
                  <a:pt x="514350" y="552450"/>
                </a:cubicBezTo>
                <a:lnTo>
                  <a:pt x="470297" y="552450"/>
                </a:lnTo>
                <a:cubicBezTo>
                  <a:pt x="421481" y="552450"/>
                  <a:pt x="397074" y="528439"/>
                  <a:pt x="397074" y="480417"/>
                </a:cubicBezTo>
                <a:lnTo>
                  <a:pt x="397074" y="419397"/>
                </a:lnTo>
                <a:cubicBezTo>
                  <a:pt x="366911" y="479325"/>
                  <a:pt x="315119" y="528637"/>
                  <a:pt x="241697" y="567333"/>
                </a:cubicBezTo>
                <a:cubicBezTo>
                  <a:pt x="226616" y="545504"/>
                  <a:pt x="207963" y="521493"/>
                  <a:pt x="185738" y="495300"/>
                </a:cubicBezTo>
                <a:cubicBezTo>
                  <a:pt x="262731" y="460970"/>
                  <a:pt x="312539" y="417711"/>
                  <a:pt x="335161" y="365522"/>
                </a:cubicBezTo>
                <a:cubicBezTo>
                  <a:pt x="357783" y="313333"/>
                  <a:pt x="367903" y="229592"/>
                  <a:pt x="365522" y="114300"/>
                </a:cubicBezTo>
                <a:close/>
                <a:moveTo>
                  <a:pt x="13692" y="26789"/>
                </a:moveTo>
                <a:lnTo>
                  <a:pt x="225624" y="26789"/>
                </a:lnTo>
                <a:cubicBezTo>
                  <a:pt x="222052" y="129381"/>
                  <a:pt x="203994" y="223043"/>
                  <a:pt x="171450" y="307776"/>
                </a:cubicBezTo>
                <a:lnTo>
                  <a:pt x="238720" y="434578"/>
                </a:lnTo>
                <a:lnTo>
                  <a:pt x="172641" y="478631"/>
                </a:lnTo>
                <a:cubicBezTo>
                  <a:pt x="159941" y="451247"/>
                  <a:pt x="146348" y="422870"/>
                  <a:pt x="131862" y="393501"/>
                </a:cubicBezTo>
                <a:cubicBezTo>
                  <a:pt x="107454" y="438547"/>
                  <a:pt x="78184" y="480615"/>
                  <a:pt x="44053" y="519708"/>
                </a:cubicBezTo>
                <a:cubicBezTo>
                  <a:pt x="31353" y="494307"/>
                  <a:pt x="16669" y="468511"/>
                  <a:pt x="0" y="442317"/>
                </a:cubicBezTo>
                <a:cubicBezTo>
                  <a:pt x="37108" y="400645"/>
                  <a:pt x="67270" y="356890"/>
                  <a:pt x="90488" y="311050"/>
                </a:cubicBezTo>
                <a:cubicBezTo>
                  <a:pt x="66080" y="263425"/>
                  <a:pt x="39688" y="213717"/>
                  <a:pt x="11311" y="161925"/>
                </a:cubicBezTo>
                <a:lnTo>
                  <a:pt x="73819" y="132159"/>
                </a:lnTo>
                <a:lnTo>
                  <a:pt x="125313" y="224135"/>
                </a:lnTo>
                <a:cubicBezTo>
                  <a:pt x="137418" y="184844"/>
                  <a:pt x="144859" y="144065"/>
                  <a:pt x="147638" y="101798"/>
                </a:cubicBezTo>
                <a:lnTo>
                  <a:pt x="13692" y="101798"/>
                </a:lnTo>
                <a:lnTo>
                  <a:pt x="13692" y="26789"/>
                </a:lnTo>
                <a:close/>
                <a:moveTo>
                  <a:pt x="244674" y="0"/>
                </a:moveTo>
                <a:lnTo>
                  <a:pt x="565547" y="0"/>
                </a:lnTo>
                <a:lnTo>
                  <a:pt x="565547" y="363140"/>
                </a:lnTo>
                <a:lnTo>
                  <a:pt x="485775" y="363140"/>
                </a:lnTo>
                <a:lnTo>
                  <a:pt x="485775" y="77390"/>
                </a:lnTo>
                <a:lnTo>
                  <a:pt x="324445" y="77390"/>
                </a:lnTo>
                <a:lnTo>
                  <a:pt x="324445" y="366712"/>
                </a:lnTo>
                <a:lnTo>
                  <a:pt x="244674" y="366712"/>
                </a:lnTo>
                <a:lnTo>
                  <a:pt x="2446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任意多边形 12"/>
          <p:cNvSpPr/>
          <p:nvPr>
            <p:custDataLst>
              <p:tags r:id="rId16"/>
            </p:custDataLst>
          </p:nvPr>
        </p:nvSpPr>
        <p:spPr>
          <a:xfrm>
            <a:off x="6161088" y="2278063"/>
            <a:ext cx="1376362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7"/>
            </p:custDataLst>
          </p:nvPr>
        </p:nvSpPr>
        <p:spPr>
          <a:xfrm>
            <a:off x="6235700" y="2352675"/>
            <a:ext cx="1214438" cy="121443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8"/>
            </p:custDataLst>
          </p:nvPr>
        </p:nvSpPr>
        <p:spPr>
          <a:xfrm>
            <a:off x="7962901" y="2663826"/>
            <a:ext cx="969963" cy="955675"/>
          </a:xfrm>
          <a:custGeom>
            <a:avLst/>
            <a:gdLst>
              <a:gd name="connsiteX0" fmla="*/ 547092 w 970228"/>
              <a:gd name="connsiteY0" fmla="*/ 0 h 955344"/>
              <a:gd name="connsiteX1" fmla="*/ 549460 w 970228"/>
              <a:gd name="connsiteY1" fmla="*/ 11951 h 955344"/>
              <a:gd name="connsiteX2" fmla="*/ 553392 w 970228"/>
              <a:gd name="connsiteY2" fmla="*/ 11758 h 955344"/>
              <a:gd name="connsiteX3" fmla="*/ 555241 w 970228"/>
              <a:gd name="connsiteY3" fmla="*/ 21089 h 955344"/>
              <a:gd name="connsiteX4" fmla="*/ 562372 w 970228"/>
              <a:gd name="connsiteY4" fmla="*/ 20739 h 955344"/>
              <a:gd name="connsiteX5" fmla="*/ 564221 w 970228"/>
              <a:gd name="connsiteY5" fmla="*/ 30069 h 955344"/>
              <a:gd name="connsiteX6" fmla="*/ 571353 w 970228"/>
              <a:gd name="connsiteY6" fmla="*/ 29719 h 955344"/>
              <a:gd name="connsiteX7" fmla="*/ 573202 w 970228"/>
              <a:gd name="connsiteY7" fmla="*/ 39049 h 955344"/>
              <a:gd name="connsiteX8" fmla="*/ 580333 w 970228"/>
              <a:gd name="connsiteY8" fmla="*/ 38699 h 955344"/>
              <a:gd name="connsiteX9" fmla="*/ 582182 w 970228"/>
              <a:gd name="connsiteY9" fmla="*/ 48029 h 955344"/>
              <a:gd name="connsiteX10" fmla="*/ 589313 w 970228"/>
              <a:gd name="connsiteY10" fmla="*/ 47679 h 955344"/>
              <a:gd name="connsiteX11" fmla="*/ 591162 w 970228"/>
              <a:gd name="connsiteY11" fmla="*/ 57009 h 955344"/>
              <a:gd name="connsiteX12" fmla="*/ 598293 w 970228"/>
              <a:gd name="connsiteY12" fmla="*/ 56659 h 955344"/>
              <a:gd name="connsiteX13" fmla="*/ 600142 w 970228"/>
              <a:gd name="connsiteY13" fmla="*/ 65990 h 955344"/>
              <a:gd name="connsiteX14" fmla="*/ 607274 w 970228"/>
              <a:gd name="connsiteY14" fmla="*/ 65640 h 955344"/>
              <a:gd name="connsiteX15" fmla="*/ 609123 w 970228"/>
              <a:gd name="connsiteY15" fmla="*/ 74970 h 955344"/>
              <a:gd name="connsiteX16" fmla="*/ 616254 w 970228"/>
              <a:gd name="connsiteY16" fmla="*/ 74620 h 955344"/>
              <a:gd name="connsiteX17" fmla="*/ 618103 w 970228"/>
              <a:gd name="connsiteY17" fmla="*/ 83950 h 955344"/>
              <a:gd name="connsiteX18" fmla="*/ 625234 w 970228"/>
              <a:gd name="connsiteY18" fmla="*/ 83600 h 955344"/>
              <a:gd name="connsiteX19" fmla="*/ 627083 w 970228"/>
              <a:gd name="connsiteY19" fmla="*/ 92931 h 955344"/>
              <a:gd name="connsiteX20" fmla="*/ 634214 w 970228"/>
              <a:gd name="connsiteY20" fmla="*/ 92581 h 955344"/>
              <a:gd name="connsiteX21" fmla="*/ 636063 w 970228"/>
              <a:gd name="connsiteY21" fmla="*/ 101911 h 955344"/>
              <a:gd name="connsiteX22" fmla="*/ 643195 w 970228"/>
              <a:gd name="connsiteY22" fmla="*/ 101561 h 955344"/>
              <a:gd name="connsiteX23" fmla="*/ 645044 w 970228"/>
              <a:gd name="connsiteY23" fmla="*/ 110891 h 955344"/>
              <a:gd name="connsiteX24" fmla="*/ 652175 w 970228"/>
              <a:gd name="connsiteY24" fmla="*/ 110541 h 955344"/>
              <a:gd name="connsiteX25" fmla="*/ 654024 w 970228"/>
              <a:gd name="connsiteY25" fmla="*/ 119871 h 955344"/>
              <a:gd name="connsiteX26" fmla="*/ 661155 w 970228"/>
              <a:gd name="connsiteY26" fmla="*/ 119521 h 955344"/>
              <a:gd name="connsiteX27" fmla="*/ 663004 w 970228"/>
              <a:gd name="connsiteY27" fmla="*/ 128852 h 955344"/>
              <a:gd name="connsiteX28" fmla="*/ 670135 w 970228"/>
              <a:gd name="connsiteY28" fmla="*/ 128502 h 955344"/>
              <a:gd name="connsiteX29" fmla="*/ 671984 w 970228"/>
              <a:gd name="connsiteY29" fmla="*/ 137832 h 955344"/>
              <a:gd name="connsiteX30" fmla="*/ 679116 w 970228"/>
              <a:gd name="connsiteY30" fmla="*/ 137482 h 955344"/>
              <a:gd name="connsiteX31" fmla="*/ 680965 w 970228"/>
              <a:gd name="connsiteY31" fmla="*/ 146812 h 955344"/>
              <a:gd name="connsiteX32" fmla="*/ 688096 w 970228"/>
              <a:gd name="connsiteY32" fmla="*/ 146462 h 955344"/>
              <a:gd name="connsiteX33" fmla="*/ 689945 w 970228"/>
              <a:gd name="connsiteY33" fmla="*/ 155792 h 955344"/>
              <a:gd name="connsiteX34" fmla="*/ 697076 w 970228"/>
              <a:gd name="connsiteY34" fmla="*/ 155442 h 955344"/>
              <a:gd name="connsiteX35" fmla="*/ 698925 w 970228"/>
              <a:gd name="connsiteY35" fmla="*/ 164773 h 955344"/>
              <a:gd name="connsiteX36" fmla="*/ 706056 w 970228"/>
              <a:gd name="connsiteY36" fmla="*/ 164423 h 955344"/>
              <a:gd name="connsiteX37" fmla="*/ 707905 w 970228"/>
              <a:gd name="connsiteY37" fmla="*/ 173753 h 955344"/>
              <a:gd name="connsiteX38" fmla="*/ 715037 w 970228"/>
              <a:gd name="connsiteY38" fmla="*/ 173403 h 955344"/>
              <a:gd name="connsiteX39" fmla="*/ 716886 w 970228"/>
              <a:gd name="connsiteY39" fmla="*/ 182733 h 955344"/>
              <a:gd name="connsiteX40" fmla="*/ 724017 w 970228"/>
              <a:gd name="connsiteY40" fmla="*/ 182383 h 955344"/>
              <a:gd name="connsiteX41" fmla="*/ 725866 w 970228"/>
              <a:gd name="connsiteY41" fmla="*/ 191713 h 955344"/>
              <a:gd name="connsiteX42" fmla="*/ 732997 w 970228"/>
              <a:gd name="connsiteY42" fmla="*/ 191363 h 955344"/>
              <a:gd name="connsiteX43" fmla="*/ 734846 w 970228"/>
              <a:gd name="connsiteY43" fmla="*/ 200694 h 955344"/>
              <a:gd name="connsiteX44" fmla="*/ 741977 w 970228"/>
              <a:gd name="connsiteY44" fmla="*/ 200344 h 955344"/>
              <a:gd name="connsiteX45" fmla="*/ 743826 w 970228"/>
              <a:gd name="connsiteY45" fmla="*/ 209674 h 955344"/>
              <a:gd name="connsiteX46" fmla="*/ 750958 w 970228"/>
              <a:gd name="connsiteY46" fmla="*/ 209324 h 955344"/>
              <a:gd name="connsiteX47" fmla="*/ 752807 w 970228"/>
              <a:gd name="connsiteY47" fmla="*/ 218654 h 955344"/>
              <a:gd name="connsiteX48" fmla="*/ 759938 w 970228"/>
              <a:gd name="connsiteY48" fmla="*/ 218304 h 955344"/>
              <a:gd name="connsiteX49" fmla="*/ 761787 w 970228"/>
              <a:gd name="connsiteY49" fmla="*/ 227634 h 955344"/>
              <a:gd name="connsiteX50" fmla="*/ 768918 w 970228"/>
              <a:gd name="connsiteY50" fmla="*/ 227284 h 955344"/>
              <a:gd name="connsiteX51" fmla="*/ 770767 w 970228"/>
              <a:gd name="connsiteY51" fmla="*/ 236615 h 955344"/>
              <a:gd name="connsiteX52" fmla="*/ 774310 w 970228"/>
              <a:gd name="connsiteY52" fmla="*/ 236441 h 955344"/>
              <a:gd name="connsiteX53" fmla="*/ 775989 w 970228"/>
              <a:gd name="connsiteY53" fmla="*/ 234763 h 955344"/>
              <a:gd name="connsiteX54" fmla="*/ 777510 w 970228"/>
              <a:gd name="connsiteY54" fmla="*/ 236284 h 955344"/>
              <a:gd name="connsiteX55" fmla="*/ 777899 w 970228"/>
              <a:gd name="connsiteY55" fmla="*/ 236265 h 955344"/>
              <a:gd name="connsiteX56" fmla="*/ 778000 w 970228"/>
              <a:gd name="connsiteY56" fmla="*/ 236774 h 955344"/>
              <a:gd name="connsiteX57" fmla="*/ 786490 w 970228"/>
              <a:gd name="connsiteY57" fmla="*/ 245264 h 955344"/>
              <a:gd name="connsiteX58" fmla="*/ 786879 w 970228"/>
              <a:gd name="connsiteY58" fmla="*/ 245245 h 955344"/>
              <a:gd name="connsiteX59" fmla="*/ 786980 w 970228"/>
              <a:gd name="connsiteY59" fmla="*/ 245754 h 955344"/>
              <a:gd name="connsiteX60" fmla="*/ 795470 w 970228"/>
              <a:gd name="connsiteY60" fmla="*/ 254244 h 955344"/>
              <a:gd name="connsiteX61" fmla="*/ 795859 w 970228"/>
              <a:gd name="connsiteY61" fmla="*/ 254225 h 955344"/>
              <a:gd name="connsiteX62" fmla="*/ 795960 w 970228"/>
              <a:gd name="connsiteY62" fmla="*/ 254734 h 955344"/>
              <a:gd name="connsiteX63" fmla="*/ 804450 w 970228"/>
              <a:gd name="connsiteY63" fmla="*/ 263224 h 955344"/>
              <a:gd name="connsiteX64" fmla="*/ 804840 w 970228"/>
              <a:gd name="connsiteY64" fmla="*/ 263205 h 955344"/>
              <a:gd name="connsiteX65" fmla="*/ 804941 w 970228"/>
              <a:gd name="connsiteY65" fmla="*/ 263715 h 955344"/>
              <a:gd name="connsiteX66" fmla="*/ 970228 w 970228"/>
              <a:gd name="connsiteY66" fmla="*/ 429003 h 955344"/>
              <a:gd name="connsiteX67" fmla="*/ 969583 w 970228"/>
              <a:gd name="connsiteY67" fmla="*/ 435405 h 955344"/>
              <a:gd name="connsiteX68" fmla="*/ 562535 w 970228"/>
              <a:gd name="connsiteY68" fmla="*/ 931691 h 955344"/>
              <a:gd name="connsiteX69" fmla="*/ 486336 w 970228"/>
              <a:gd name="connsiteY69" fmla="*/ 955344 h 955344"/>
              <a:gd name="connsiteX70" fmla="*/ 368078 w 970228"/>
              <a:gd name="connsiteY70" fmla="*/ 837086 h 955344"/>
              <a:gd name="connsiteX71" fmla="*/ 363118 w 970228"/>
              <a:gd name="connsiteY71" fmla="*/ 837086 h 955344"/>
              <a:gd name="connsiteX72" fmla="*/ 363118 w 970228"/>
              <a:gd name="connsiteY72" fmla="*/ 832126 h 955344"/>
              <a:gd name="connsiteX73" fmla="*/ 359098 w 970228"/>
              <a:gd name="connsiteY73" fmla="*/ 828106 h 955344"/>
              <a:gd name="connsiteX74" fmla="*/ 354137 w 970228"/>
              <a:gd name="connsiteY74" fmla="*/ 828106 h 955344"/>
              <a:gd name="connsiteX75" fmla="*/ 354137 w 970228"/>
              <a:gd name="connsiteY75" fmla="*/ 823145 h 955344"/>
              <a:gd name="connsiteX76" fmla="*/ 350118 w 970228"/>
              <a:gd name="connsiteY76" fmla="*/ 819126 h 955344"/>
              <a:gd name="connsiteX77" fmla="*/ 345157 w 970228"/>
              <a:gd name="connsiteY77" fmla="*/ 819126 h 955344"/>
              <a:gd name="connsiteX78" fmla="*/ 345157 w 970228"/>
              <a:gd name="connsiteY78" fmla="*/ 814165 h 955344"/>
              <a:gd name="connsiteX79" fmla="*/ 341138 w 970228"/>
              <a:gd name="connsiteY79" fmla="*/ 810146 h 955344"/>
              <a:gd name="connsiteX80" fmla="*/ 336177 w 970228"/>
              <a:gd name="connsiteY80" fmla="*/ 810146 h 955344"/>
              <a:gd name="connsiteX81" fmla="*/ 336177 w 970228"/>
              <a:gd name="connsiteY81" fmla="*/ 805185 h 955344"/>
              <a:gd name="connsiteX82" fmla="*/ 332157 w 970228"/>
              <a:gd name="connsiteY82" fmla="*/ 801165 h 955344"/>
              <a:gd name="connsiteX83" fmla="*/ 327196 w 970228"/>
              <a:gd name="connsiteY83" fmla="*/ 801165 h 955344"/>
              <a:gd name="connsiteX84" fmla="*/ 327196 w 970228"/>
              <a:gd name="connsiteY84" fmla="*/ 796204 h 955344"/>
              <a:gd name="connsiteX85" fmla="*/ 323177 w 970228"/>
              <a:gd name="connsiteY85" fmla="*/ 792185 h 955344"/>
              <a:gd name="connsiteX86" fmla="*/ 318216 w 970228"/>
              <a:gd name="connsiteY86" fmla="*/ 792185 h 955344"/>
              <a:gd name="connsiteX87" fmla="*/ 318216 w 970228"/>
              <a:gd name="connsiteY87" fmla="*/ 787224 h 955344"/>
              <a:gd name="connsiteX88" fmla="*/ 314197 w 970228"/>
              <a:gd name="connsiteY88" fmla="*/ 783205 h 955344"/>
              <a:gd name="connsiteX89" fmla="*/ 309236 w 970228"/>
              <a:gd name="connsiteY89" fmla="*/ 783205 h 955344"/>
              <a:gd name="connsiteX90" fmla="*/ 309236 w 970228"/>
              <a:gd name="connsiteY90" fmla="*/ 778244 h 955344"/>
              <a:gd name="connsiteX91" fmla="*/ 305217 w 970228"/>
              <a:gd name="connsiteY91" fmla="*/ 774225 h 955344"/>
              <a:gd name="connsiteX92" fmla="*/ 300255 w 970228"/>
              <a:gd name="connsiteY92" fmla="*/ 774225 h 955344"/>
              <a:gd name="connsiteX93" fmla="*/ 300255 w 970228"/>
              <a:gd name="connsiteY93" fmla="*/ 769263 h 955344"/>
              <a:gd name="connsiteX94" fmla="*/ 296236 w 970228"/>
              <a:gd name="connsiteY94" fmla="*/ 765244 h 955344"/>
              <a:gd name="connsiteX95" fmla="*/ 291275 w 970228"/>
              <a:gd name="connsiteY95" fmla="*/ 765244 h 955344"/>
              <a:gd name="connsiteX96" fmla="*/ 291275 w 970228"/>
              <a:gd name="connsiteY96" fmla="*/ 760283 h 955344"/>
              <a:gd name="connsiteX97" fmla="*/ 287256 w 970228"/>
              <a:gd name="connsiteY97" fmla="*/ 756264 h 955344"/>
              <a:gd name="connsiteX98" fmla="*/ 282295 w 970228"/>
              <a:gd name="connsiteY98" fmla="*/ 756264 h 955344"/>
              <a:gd name="connsiteX99" fmla="*/ 282295 w 970228"/>
              <a:gd name="connsiteY99" fmla="*/ 751303 h 955344"/>
              <a:gd name="connsiteX100" fmla="*/ 278276 w 970228"/>
              <a:gd name="connsiteY100" fmla="*/ 747284 h 955344"/>
              <a:gd name="connsiteX101" fmla="*/ 273315 w 970228"/>
              <a:gd name="connsiteY101" fmla="*/ 747284 h 955344"/>
              <a:gd name="connsiteX102" fmla="*/ 273315 w 970228"/>
              <a:gd name="connsiteY102" fmla="*/ 742323 h 955344"/>
              <a:gd name="connsiteX103" fmla="*/ 270872 w 970228"/>
              <a:gd name="connsiteY103" fmla="*/ 739879 h 955344"/>
              <a:gd name="connsiteX104" fmla="*/ 272447 w 970228"/>
              <a:gd name="connsiteY104" fmla="*/ 738304 h 955344"/>
              <a:gd name="connsiteX105" fmla="*/ 264334 w 970228"/>
              <a:gd name="connsiteY105" fmla="*/ 738304 h 955344"/>
              <a:gd name="connsiteX106" fmla="*/ 264334 w 970228"/>
              <a:gd name="connsiteY106" fmla="*/ 729323 h 955344"/>
              <a:gd name="connsiteX107" fmla="*/ 255354 w 970228"/>
              <a:gd name="connsiteY107" fmla="*/ 729323 h 955344"/>
              <a:gd name="connsiteX108" fmla="*/ 255354 w 970228"/>
              <a:gd name="connsiteY108" fmla="*/ 720343 h 955344"/>
              <a:gd name="connsiteX109" fmla="*/ 246374 w 970228"/>
              <a:gd name="connsiteY109" fmla="*/ 720343 h 955344"/>
              <a:gd name="connsiteX110" fmla="*/ 246374 w 970228"/>
              <a:gd name="connsiteY110" fmla="*/ 711363 h 955344"/>
              <a:gd name="connsiteX111" fmla="*/ 237394 w 970228"/>
              <a:gd name="connsiteY111" fmla="*/ 711363 h 955344"/>
              <a:gd name="connsiteX112" fmla="*/ 237394 w 970228"/>
              <a:gd name="connsiteY112" fmla="*/ 702383 h 955344"/>
              <a:gd name="connsiteX113" fmla="*/ 228413 w 970228"/>
              <a:gd name="connsiteY113" fmla="*/ 702383 h 955344"/>
              <a:gd name="connsiteX114" fmla="*/ 228413 w 970228"/>
              <a:gd name="connsiteY114" fmla="*/ 693402 h 955344"/>
              <a:gd name="connsiteX115" fmla="*/ 219433 w 970228"/>
              <a:gd name="connsiteY115" fmla="*/ 693402 h 955344"/>
              <a:gd name="connsiteX116" fmla="*/ 219433 w 970228"/>
              <a:gd name="connsiteY116" fmla="*/ 684422 h 955344"/>
              <a:gd name="connsiteX117" fmla="*/ 210453 w 970228"/>
              <a:gd name="connsiteY117" fmla="*/ 684422 h 955344"/>
              <a:gd name="connsiteX118" fmla="*/ 210453 w 970228"/>
              <a:gd name="connsiteY118" fmla="*/ 675442 h 955344"/>
              <a:gd name="connsiteX119" fmla="*/ 201473 w 970228"/>
              <a:gd name="connsiteY119" fmla="*/ 675442 h 955344"/>
              <a:gd name="connsiteX120" fmla="*/ 201473 w 970228"/>
              <a:gd name="connsiteY120" fmla="*/ 666462 h 955344"/>
              <a:gd name="connsiteX121" fmla="*/ 192492 w 970228"/>
              <a:gd name="connsiteY121" fmla="*/ 666462 h 955344"/>
              <a:gd name="connsiteX122" fmla="*/ 192492 w 970228"/>
              <a:gd name="connsiteY122" fmla="*/ 657481 h 955344"/>
              <a:gd name="connsiteX123" fmla="*/ 183512 w 970228"/>
              <a:gd name="connsiteY123" fmla="*/ 657481 h 955344"/>
              <a:gd name="connsiteX124" fmla="*/ 183512 w 970228"/>
              <a:gd name="connsiteY124" fmla="*/ 648501 h 955344"/>
              <a:gd name="connsiteX125" fmla="*/ 174532 w 970228"/>
              <a:gd name="connsiteY125" fmla="*/ 648501 h 955344"/>
              <a:gd name="connsiteX126" fmla="*/ 174532 w 970228"/>
              <a:gd name="connsiteY126" fmla="*/ 639521 h 955344"/>
              <a:gd name="connsiteX127" fmla="*/ 165552 w 970228"/>
              <a:gd name="connsiteY127" fmla="*/ 639521 h 955344"/>
              <a:gd name="connsiteX128" fmla="*/ 165552 w 970228"/>
              <a:gd name="connsiteY128" fmla="*/ 630540 h 955344"/>
              <a:gd name="connsiteX129" fmla="*/ 156571 w 970228"/>
              <a:gd name="connsiteY129" fmla="*/ 630540 h 955344"/>
              <a:gd name="connsiteX130" fmla="*/ 156571 w 970228"/>
              <a:gd name="connsiteY130" fmla="*/ 621560 h 955344"/>
              <a:gd name="connsiteX131" fmla="*/ 147591 w 970228"/>
              <a:gd name="connsiteY131" fmla="*/ 621560 h 955344"/>
              <a:gd name="connsiteX132" fmla="*/ 147591 w 970228"/>
              <a:gd name="connsiteY132" fmla="*/ 612580 h 955344"/>
              <a:gd name="connsiteX133" fmla="*/ 138611 w 970228"/>
              <a:gd name="connsiteY133" fmla="*/ 612580 h 955344"/>
              <a:gd name="connsiteX134" fmla="*/ 138611 w 970228"/>
              <a:gd name="connsiteY134" fmla="*/ 603600 h 955344"/>
              <a:gd name="connsiteX135" fmla="*/ 129631 w 970228"/>
              <a:gd name="connsiteY135" fmla="*/ 603600 h 955344"/>
              <a:gd name="connsiteX136" fmla="*/ 129631 w 970228"/>
              <a:gd name="connsiteY136" fmla="*/ 594620 h 955344"/>
              <a:gd name="connsiteX137" fmla="*/ 120650 w 970228"/>
              <a:gd name="connsiteY137" fmla="*/ 594620 h 955344"/>
              <a:gd name="connsiteX138" fmla="*/ 120650 w 970228"/>
              <a:gd name="connsiteY138" fmla="*/ 585639 h 955344"/>
              <a:gd name="connsiteX139" fmla="*/ 111670 w 970228"/>
              <a:gd name="connsiteY139" fmla="*/ 585639 h 955344"/>
              <a:gd name="connsiteX140" fmla="*/ 111670 w 970228"/>
              <a:gd name="connsiteY140" fmla="*/ 573881 h 955344"/>
              <a:gd name="connsiteX141" fmla="*/ 105370 w 970228"/>
              <a:gd name="connsiteY141" fmla="*/ 573881 h 955344"/>
              <a:gd name="connsiteX142" fmla="*/ 105370 w 970228"/>
              <a:gd name="connsiteY142" fmla="*/ 517640 h 955344"/>
              <a:gd name="connsiteX143" fmla="*/ 101904 w 970228"/>
              <a:gd name="connsiteY143" fmla="*/ 520509 h 955344"/>
              <a:gd name="connsiteX144" fmla="*/ 97190 w 970228"/>
              <a:gd name="connsiteY144" fmla="*/ 507997 h 955344"/>
              <a:gd name="connsiteX145" fmla="*/ 92924 w 970228"/>
              <a:gd name="connsiteY145" fmla="*/ 511529 h 955344"/>
              <a:gd name="connsiteX146" fmla="*/ 88210 w 970228"/>
              <a:gd name="connsiteY146" fmla="*/ 499015 h 955344"/>
              <a:gd name="connsiteX147" fmla="*/ 83943 w 970228"/>
              <a:gd name="connsiteY147" fmla="*/ 502548 h 955344"/>
              <a:gd name="connsiteX148" fmla="*/ 79229 w 970228"/>
              <a:gd name="connsiteY148" fmla="*/ 490036 h 955344"/>
              <a:gd name="connsiteX149" fmla="*/ 74963 w 970228"/>
              <a:gd name="connsiteY149" fmla="*/ 493568 h 955344"/>
              <a:gd name="connsiteX150" fmla="*/ 70249 w 970228"/>
              <a:gd name="connsiteY150" fmla="*/ 481056 h 955344"/>
              <a:gd name="connsiteX151" fmla="*/ 65983 w 970228"/>
              <a:gd name="connsiteY151" fmla="*/ 484588 h 955344"/>
              <a:gd name="connsiteX152" fmla="*/ 61269 w 970228"/>
              <a:gd name="connsiteY152" fmla="*/ 472076 h 955344"/>
              <a:gd name="connsiteX153" fmla="*/ 57003 w 970228"/>
              <a:gd name="connsiteY153" fmla="*/ 475608 h 955344"/>
              <a:gd name="connsiteX154" fmla="*/ 52289 w 970228"/>
              <a:gd name="connsiteY154" fmla="*/ 463095 h 955344"/>
              <a:gd name="connsiteX155" fmla="*/ 48022 w 970228"/>
              <a:gd name="connsiteY155" fmla="*/ 466628 h 955344"/>
              <a:gd name="connsiteX156" fmla="*/ 43308 w 970228"/>
              <a:gd name="connsiteY156" fmla="*/ 454115 h 955344"/>
              <a:gd name="connsiteX157" fmla="*/ 39042 w 970228"/>
              <a:gd name="connsiteY157" fmla="*/ 457647 h 955344"/>
              <a:gd name="connsiteX158" fmla="*/ 34168 w 970228"/>
              <a:gd name="connsiteY158" fmla="*/ 444709 h 955344"/>
              <a:gd name="connsiteX159" fmla="*/ 32742 w 970228"/>
              <a:gd name="connsiteY159" fmla="*/ 445889 h 955344"/>
              <a:gd name="connsiteX160" fmla="*/ 0 w 970228"/>
              <a:gd name="connsiteY160" fmla="*/ 358973 h 955344"/>
              <a:gd name="connsiteX161" fmla="*/ 70948 w 970228"/>
              <a:gd name="connsiteY161" fmla="*/ 308060 h 955344"/>
              <a:gd name="connsiteX162" fmla="*/ 70948 w 970228"/>
              <a:gd name="connsiteY162" fmla="*/ 302574 h 955344"/>
              <a:gd name="connsiteX163" fmla="*/ 61968 w 970228"/>
              <a:gd name="connsiteY163" fmla="*/ 302574 h 955344"/>
              <a:gd name="connsiteX164" fmla="*/ 61968 w 970228"/>
              <a:gd name="connsiteY164" fmla="*/ 293593 h 955344"/>
              <a:gd name="connsiteX165" fmla="*/ 52987 w 970228"/>
              <a:gd name="connsiteY165" fmla="*/ 293593 h 955344"/>
              <a:gd name="connsiteX166" fmla="*/ 52987 w 970228"/>
              <a:gd name="connsiteY166" fmla="*/ 284613 h 955344"/>
              <a:gd name="connsiteX167" fmla="*/ 44007 w 970228"/>
              <a:gd name="connsiteY167" fmla="*/ 284613 h 955344"/>
              <a:gd name="connsiteX168" fmla="*/ 44007 w 970228"/>
              <a:gd name="connsiteY168" fmla="*/ 275633 h 955344"/>
              <a:gd name="connsiteX169" fmla="*/ 35027 w 970228"/>
              <a:gd name="connsiteY169" fmla="*/ 275633 h 955344"/>
              <a:gd name="connsiteX170" fmla="*/ 35027 w 970228"/>
              <a:gd name="connsiteY170" fmla="*/ 266653 h 955344"/>
              <a:gd name="connsiteX171" fmla="*/ 26047 w 970228"/>
              <a:gd name="connsiteY171" fmla="*/ 266653 h 955344"/>
              <a:gd name="connsiteX172" fmla="*/ 26047 w 970228"/>
              <a:gd name="connsiteY172" fmla="*/ 257673 h 955344"/>
              <a:gd name="connsiteX173" fmla="*/ 17066 w 970228"/>
              <a:gd name="connsiteY173" fmla="*/ 257673 h 955344"/>
              <a:gd name="connsiteX174" fmla="*/ 17066 w 970228"/>
              <a:gd name="connsiteY174" fmla="*/ 248692 h 955344"/>
              <a:gd name="connsiteX175" fmla="*/ 8086 w 970228"/>
              <a:gd name="connsiteY175" fmla="*/ 248692 h 955344"/>
              <a:gd name="connsiteX176" fmla="*/ 8086 w 970228"/>
              <a:gd name="connsiteY176" fmla="*/ 236934 h 955344"/>
              <a:gd name="connsiteX177" fmla="*/ 1786 w 970228"/>
              <a:gd name="connsiteY177" fmla="*/ 236934 h 955344"/>
              <a:gd name="connsiteX178" fmla="*/ 1786 w 970228"/>
              <a:gd name="connsiteY178" fmla="*/ 182761 h 955344"/>
              <a:gd name="connsiteX179" fmla="*/ 80270 w 970228"/>
              <a:gd name="connsiteY179" fmla="*/ 182761 h 955344"/>
              <a:gd name="connsiteX180" fmla="*/ 80270 w 970228"/>
              <a:gd name="connsiteY180" fmla="*/ 182119 h 955344"/>
              <a:gd name="connsiteX181" fmla="*/ 71290 w 970228"/>
              <a:gd name="connsiteY181" fmla="*/ 182119 h 955344"/>
              <a:gd name="connsiteX182" fmla="*/ 71290 w 970228"/>
              <a:gd name="connsiteY182" fmla="*/ 173139 h 955344"/>
              <a:gd name="connsiteX183" fmla="*/ 62309 w 970228"/>
              <a:gd name="connsiteY183" fmla="*/ 173139 h 955344"/>
              <a:gd name="connsiteX184" fmla="*/ 62309 w 970228"/>
              <a:gd name="connsiteY184" fmla="*/ 164158 h 955344"/>
              <a:gd name="connsiteX185" fmla="*/ 53329 w 970228"/>
              <a:gd name="connsiteY185" fmla="*/ 164158 h 955344"/>
              <a:gd name="connsiteX186" fmla="*/ 53329 w 970228"/>
              <a:gd name="connsiteY186" fmla="*/ 152400 h 955344"/>
              <a:gd name="connsiteX187" fmla="*/ 47029 w 970228"/>
              <a:gd name="connsiteY187" fmla="*/ 152400 h 955344"/>
              <a:gd name="connsiteX188" fmla="*/ 47029 w 970228"/>
              <a:gd name="connsiteY188" fmla="*/ 101203 h 955344"/>
              <a:gd name="connsiteX189" fmla="*/ 64960 w 970228"/>
              <a:gd name="connsiteY189" fmla="*/ 101203 h 955344"/>
              <a:gd name="connsiteX190" fmla="*/ 64562 w 970228"/>
              <a:gd name="connsiteY190" fmla="*/ 98546 h 955344"/>
              <a:gd name="connsiteX191" fmla="*/ 56951 w 970228"/>
              <a:gd name="connsiteY191" fmla="*/ 98725 h 955344"/>
              <a:gd name="connsiteX192" fmla="*/ 55581 w 970228"/>
              <a:gd name="connsiteY192" fmla="*/ 89565 h 955344"/>
              <a:gd name="connsiteX193" fmla="*/ 47971 w 970228"/>
              <a:gd name="connsiteY193" fmla="*/ 89744 h 955344"/>
              <a:gd name="connsiteX194" fmla="*/ 46197 w 970228"/>
              <a:gd name="connsiteY194" fmla="*/ 77879 h 955344"/>
              <a:gd name="connsiteX195" fmla="*/ 41671 w 970228"/>
              <a:gd name="connsiteY195" fmla="*/ 77986 h 955344"/>
              <a:gd name="connsiteX196" fmla="*/ 32146 w 970228"/>
              <a:gd name="connsiteY196" fmla="*/ 14287 h 955344"/>
              <a:gd name="connsiteX197" fmla="*/ 547092 w 970228"/>
              <a:gd name="connsiteY197" fmla="*/ 0 h 95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970228" h="955344">
                <a:moveTo>
                  <a:pt x="547092" y="0"/>
                </a:moveTo>
                <a:lnTo>
                  <a:pt x="549460" y="11951"/>
                </a:lnTo>
                <a:lnTo>
                  <a:pt x="553392" y="11758"/>
                </a:lnTo>
                <a:lnTo>
                  <a:pt x="555241" y="21089"/>
                </a:lnTo>
                <a:lnTo>
                  <a:pt x="562372" y="20739"/>
                </a:lnTo>
                <a:lnTo>
                  <a:pt x="564221" y="30069"/>
                </a:lnTo>
                <a:lnTo>
                  <a:pt x="571353" y="29719"/>
                </a:lnTo>
                <a:lnTo>
                  <a:pt x="573202" y="39049"/>
                </a:lnTo>
                <a:lnTo>
                  <a:pt x="580333" y="38699"/>
                </a:lnTo>
                <a:lnTo>
                  <a:pt x="582182" y="48029"/>
                </a:lnTo>
                <a:lnTo>
                  <a:pt x="589313" y="47679"/>
                </a:lnTo>
                <a:lnTo>
                  <a:pt x="591162" y="57009"/>
                </a:lnTo>
                <a:lnTo>
                  <a:pt x="598293" y="56659"/>
                </a:lnTo>
                <a:lnTo>
                  <a:pt x="600142" y="65990"/>
                </a:lnTo>
                <a:lnTo>
                  <a:pt x="607274" y="65640"/>
                </a:lnTo>
                <a:lnTo>
                  <a:pt x="609123" y="74970"/>
                </a:lnTo>
                <a:lnTo>
                  <a:pt x="616254" y="74620"/>
                </a:lnTo>
                <a:lnTo>
                  <a:pt x="618103" y="83950"/>
                </a:lnTo>
                <a:lnTo>
                  <a:pt x="625234" y="83600"/>
                </a:lnTo>
                <a:lnTo>
                  <a:pt x="627083" y="92931"/>
                </a:lnTo>
                <a:lnTo>
                  <a:pt x="634214" y="92581"/>
                </a:lnTo>
                <a:lnTo>
                  <a:pt x="636063" y="101911"/>
                </a:lnTo>
                <a:lnTo>
                  <a:pt x="643195" y="101561"/>
                </a:lnTo>
                <a:lnTo>
                  <a:pt x="645044" y="110891"/>
                </a:lnTo>
                <a:lnTo>
                  <a:pt x="652175" y="110541"/>
                </a:lnTo>
                <a:lnTo>
                  <a:pt x="654024" y="119871"/>
                </a:lnTo>
                <a:lnTo>
                  <a:pt x="661155" y="119521"/>
                </a:lnTo>
                <a:lnTo>
                  <a:pt x="663004" y="128852"/>
                </a:lnTo>
                <a:lnTo>
                  <a:pt x="670135" y="128502"/>
                </a:lnTo>
                <a:lnTo>
                  <a:pt x="671984" y="137832"/>
                </a:lnTo>
                <a:lnTo>
                  <a:pt x="679116" y="137482"/>
                </a:lnTo>
                <a:lnTo>
                  <a:pt x="680965" y="146812"/>
                </a:lnTo>
                <a:lnTo>
                  <a:pt x="688096" y="146462"/>
                </a:lnTo>
                <a:lnTo>
                  <a:pt x="689945" y="155792"/>
                </a:lnTo>
                <a:lnTo>
                  <a:pt x="697076" y="155442"/>
                </a:lnTo>
                <a:lnTo>
                  <a:pt x="698925" y="164773"/>
                </a:lnTo>
                <a:lnTo>
                  <a:pt x="706056" y="164423"/>
                </a:lnTo>
                <a:lnTo>
                  <a:pt x="707905" y="173753"/>
                </a:lnTo>
                <a:lnTo>
                  <a:pt x="715037" y="173403"/>
                </a:lnTo>
                <a:lnTo>
                  <a:pt x="716886" y="182733"/>
                </a:lnTo>
                <a:lnTo>
                  <a:pt x="724017" y="182383"/>
                </a:lnTo>
                <a:lnTo>
                  <a:pt x="725866" y="191713"/>
                </a:lnTo>
                <a:lnTo>
                  <a:pt x="732997" y="191363"/>
                </a:lnTo>
                <a:lnTo>
                  <a:pt x="734846" y="200694"/>
                </a:lnTo>
                <a:lnTo>
                  <a:pt x="741977" y="200344"/>
                </a:lnTo>
                <a:lnTo>
                  <a:pt x="743826" y="209674"/>
                </a:lnTo>
                <a:lnTo>
                  <a:pt x="750958" y="209324"/>
                </a:lnTo>
                <a:lnTo>
                  <a:pt x="752807" y="218654"/>
                </a:lnTo>
                <a:lnTo>
                  <a:pt x="759938" y="218304"/>
                </a:lnTo>
                <a:lnTo>
                  <a:pt x="761787" y="227634"/>
                </a:lnTo>
                <a:lnTo>
                  <a:pt x="768918" y="227284"/>
                </a:lnTo>
                <a:lnTo>
                  <a:pt x="770767" y="236615"/>
                </a:lnTo>
                <a:lnTo>
                  <a:pt x="774310" y="236441"/>
                </a:lnTo>
                <a:lnTo>
                  <a:pt x="775989" y="234763"/>
                </a:lnTo>
                <a:lnTo>
                  <a:pt x="777510" y="236284"/>
                </a:lnTo>
                <a:lnTo>
                  <a:pt x="777899" y="236265"/>
                </a:lnTo>
                <a:lnTo>
                  <a:pt x="778000" y="236774"/>
                </a:lnTo>
                <a:lnTo>
                  <a:pt x="786490" y="245264"/>
                </a:lnTo>
                <a:lnTo>
                  <a:pt x="786879" y="245245"/>
                </a:lnTo>
                <a:lnTo>
                  <a:pt x="786980" y="245754"/>
                </a:lnTo>
                <a:lnTo>
                  <a:pt x="795470" y="254244"/>
                </a:lnTo>
                <a:lnTo>
                  <a:pt x="795859" y="254225"/>
                </a:lnTo>
                <a:lnTo>
                  <a:pt x="795960" y="254734"/>
                </a:lnTo>
                <a:lnTo>
                  <a:pt x="804450" y="263224"/>
                </a:lnTo>
                <a:lnTo>
                  <a:pt x="804840" y="263205"/>
                </a:lnTo>
                <a:lnTo>
                  <a:pt x="804941" y="263715"/>
                </a:lnTo>
                <a:lnTo>
                  <a:pt x="970228" y="429003"/>
                </a:lnTo>
                <a:lnTo>
                  <a:pt x="969583" y="435405"/>
                </a:lnTo>
                <a:cubicBezTo>
                  <a:pt x="923666" y="659797"/>
                  <a:pt x="768731" y="844477"/>
                  <a:pt x="562535" y="931691"/>
                </a:cubicBezTo>
                <a:lnTo>
                  <a:pt x="486336" y="955344"/>
                </a:lnTo>
                <a:lnTo>
                  <a:pt x="368078" y="837086"/>
                </a:lnTo>
                <a:lnTo>
                  <a:pt x="363118" y="837086"/>
                </a:lnTo>
                <a:lnTo>
                  <a:pt x="363118" y="832126"/>
                </a:lnTo>
                <a:lnTo>
                  <a:pt x="359098" y="828106"/>
                </a:lnTo>
                <a:lnTo>
                  <a:pt x="354137" y="828106"/>
                </a:lnTo>
                <a:lnTo>
                  <a:pt x="354137" y="823145"/>
                </a:lnTo>
                <a:lnTo>
                  <a:pt x="350118" y="819126"/>
                </a:lnTo>
                <a:lnTo>
                  <a:pt x="345157" y="819126"/>
                </a:lnTo>
                <a:lnTo>
                  <a:pt x="345157" y="814165"/>
                </a:lnTo>
                <a:lnTo>
                  <a:pt x="341138" y="810146"/>
                </a:lnTo>
                <a:lnTo>
                  <a:pt x="336177" y="810146"/>
                </a:lnTo>
                <a:lnTo>
                  <a:pt x="336177" y="805185"/>
                </a:lnTo>
                <a:lnTo>
                  <a:pt x="332157" y="801165"/>
                </a:lnTo>
                <a:lnTo>
                  <a:pt x="327196" y="801165"/>
                </a:lnTo>
                <a:lnTo>
                  <a:pt x="327196" y="796204"/>
                </a:lnTo>
                <a:lnTo>
                  <a:pt x="323177" y="792185"/>
                </a:lnTo>
                <a:lnTo>
                  <a:pt x="318216" y="792185"/>
                </a:lnTo>
                <a:lnTo>
                  <a:pt x="318216" y="787224"/>
                </a:lnTo>
                <a:lnTo>
                  <a:pt x="314197" y="783205"/>
                </a:lnTo>
                <a:lnTo>
                  <a:pt x="309236" y="783205"/>
                </a:lnTo>
                <a:lnTo>
                  <a:pt x="309236" y="778244"/>
                </a:lnTo>
                <a:lnTo>
                  <a:pt x="305217" y="774225"/>
                </a:lnTo>
                <a:lnTo>
                  <a:pt x="300255" y="774225"/>
                </a:lnTo>
                <a:lnTo>
                  <a:pt x="300255" y="769263"/>
                </a:lnTo>
                <a:lnTo>
                  <a:pt x="296236" y="765244"/>
                </a:lnTo>
                <a:lnTo>
                  <a:pt x="291275" y="765244"/>
                </a:lnTo>
                <a:lnTo>
                  <a:pt x="291275" y="760283"/>
                </a:lnTo>
                <a:lnTo>
                  <a:pt x="287256" y="756264"/>
                </a:lnTo>
                <a:lnTo>
                  <a:pt x="282295" y="756264"/>
                </a:lnTo>
                <a:lnTo>
                  <a:pt x="282295" y="751303"/>
                </a:lnTo>
                <a:lnTo>
                  <a:pt x="278276" y="747284"/>
                </a:lnTo>
                <a:lnTo>
                  <a:pt x="273315" y="747284"/>
                </a:lnTo>
                <a:lnTo>
                  <a:pt x="273315" y="742323"/>
                </a:lnTo>
                <a:lnTo>
                  <a:pt x="270872" y="739879"/>
                </a:lnTo>
                <a:lnTo>
                  <a:pt x="272447" y="738304"/>
                </a:lnTo>
                <a:lnTo>
                  <a:pt x="264334" y="738304"/>
                </a:lnTo>
                <a:lnTo>
                  <a:pt x="264334" y="729323"/>
                </a:lnTo>
                <a:lnTo>
                  <a:pt x="255354" y="729323"/>
                </a:lnTo>
                <a:lnTo>
                  <a:pt x="255354" y="720343"/>
                </a:lnTo>
                <a:lnTo>
                  <a:pt x="246374" y="720343"/>
                </a:lnTo>
                <a:lnTo>
                  <a:pt x="246374" y="711363"/>
                </a:lnTo>
                <a:lnTo>
                  <a:pt x="237394" y="711363"/>
                </a:lnTo>
                <a:lnTo>
                  <a:pt x="237394" y="702383"/>
                </a:lnTo>
                <a:lnTo>
                  <a:pt x="228413" y="702383"/>
                </a:lnTo>
                <a:lnTo>
                  <a:pt x="228413" y="693402"/>
                </a:lnTo>
                <a:lnTo>
                  <a:pt x="219433" y="693402"/>
                </a:lnTo>
                <a:lnTo>
                  <a:pt x="219433" y="684422"/>
                </a:lnTo>
                <a:lnTo>
                  <a:pt x="210453" y="684422"/>
                </a:lnTo>
                <a:lnTo>
                  <a:pt x="210453" y="675442"/>
                </a:lnTo>
                <a:lnTo>
                  <a:pt x="201473" y="675442"/>
                </a:lnTo>
                <a:lnTo>
                  <a:pt x="201473" y="666462"/>
                </a:lnTo>
                <a:lnTo>
                  <a:pt x="192492" y="666462"/>
                </a:lnTo>
                <a:lnTo>
                  <a:pt x="192492" y="657481"/>
                </a:lnTo>
                <a:lnTo>
                  <a:pt x="183512" y="657481"/>
                </a:lnTo>
                <a:lnTo>
                  <a:pt x="183512" y="648501"/>
                </a:lnTo>
                <a:lnTo>
                  <a:pt x="174532" y="648501"/>
                </a:lnTo>
                <a:lnTo>
                  <a:pt x="174532" y="639521"/>
                </a:lnTo>
                <a:lnTo>
                  <a:pt x="165552" y="639521"/>
                </a:lnTo>
                <a:lnTo>
                  <a:pt x="165552" y="630540"/>
                </a:lnTo>
                <a:lnTo>
                  <a:pt x="156571" y="630540"/>
                </a:lnTo>
                <a:lnTo>
                  <a:pt x="156571" y="621560"/>
                </a:lnTo>
                <a:lnTo>
                  <a:pt x="147591" y="621560"/>
                </a:lnTo>
                <a:lnTo>
                  <a:pt x="147591" y="612580"/>
                </a:lnTo>
                <a:lnTo>
                  <a:pt x="138611" y="612580"/>
                </a:lnTo>
                <a:lnTo>
                  <a:pt x="138611" y="603600"/>
                </a:lnTo>
                <a:lnTo>
                  <a:pt x="129631" y="603600"/>
                </a:lnTo>
                <a:lnTo>
                  <a:pt x="129631" y="594620"/>
                </a:lnTo>
                <a:lnTo>
                  <a:pt x="120650" y="594620"/>
                </a:lnTo>
                <a:lnTo>
                  <a:pt x="120650" y="585639"/>
                </a:lnTo>
                <a:lnTo>
                  <a:pt x="111670" y="585639"/>
                </a:lnTo>
                <a:lnTo>
                  <a:pt x="111670" y="573881"/>
                </a:lnTo>
                <a:lnTo>
                  <a:pt x="105370" y="573881"/>
                </a:lnTo>
                <a:lnTo>
                  <a:pt x="105370" y="517640"/>
                </a:lnTo>
                <a:lnTo>
                  <a:pt x="101904" y="520509"/>
                </a:lnTo>
                <a:lnTo>
                  <a:pt x="97190" y="507997"/>
                </a:lnTo>
                <a:lnTo>
                  <a:pt x="92924" y="511529"/>
                </a:lnTo>
                <a:lnTo>
                  <a:pt x="88210" y="499015"/>
                </a:lnTo>
                <a:lnTo>
                  <a:pt x="83943" y="502548"/>
                </a:lnTo>
                <a:lnTo>
                  <a:pt x="79229" y="490036"/>
                </a:lnTo>
                <a:lnTo>
                  <a:pt x="74963" y="493568"/>
                </a:lnTo>
                <a:lnTo>
                  <a:pt x="70249" y="481056"/>
                </a:lnTo>
                <a:lnTo>
                  <a:pt x="65983" y="484588"/>
                </a:lnTo>
                <a:lnTo>
                  <a:pt x="61269" y="472076"/>
                </a:lnTo>
                <a:lnTo>
                  <a:pt x="57003" y="475608"/>
                </a:lnTo>
                <a:lnTo>
                  <a:pt x="52289" y="463095"/>
                </a:lnTo>
                <a:lnTo>
                  <a:pt x="48022" y="466628"/>
                </a:lnTo>
                <a:lnTo>
                  <a:pt x="43308" y="454115"/>
                </a:lnTo>
                <a:lnTo>
                  <a:pt x="39042" y="457647"/>
                </a:lnTo>
                <a:lnTo>
                  <a:pt x="34168" y="444709"/>
                </a:lnTo>
                <a:lnTo>
                  <a:pt x="32742" y="445889"/>
                </a:lnTo>
                <a:cubicBezTo>
                  <a:pt x="23217" y="415329"/>
                  <a:pt x="12303" y="386357"/>
                  <a:pt x="0" y="358973"/>
                </a:cubicBezTo>
                <a:lnTo>
                  <a:pt x="70948" y="308060"/>
                </a:lnTo>
                <a:lnTo>
                  <a:pt x="70948" y="302574"/>
                </a:lnTo>
                <a:lnTo>
                  <a:pt x="61968" y="302574"/>
                </a:lnTo>
                <a:lnTo>
                  <a:pt x="61968" y="293593"/>
                </a:lnTo>
                <a:lnTo>
                  <a:pt x="52987" y="293593"/>
                </a:lnTo>
                <a:lnTo>
                  <a:pt x="52987" y="284613"/>
                </a:lnTo>
                <a:lnTo>
                  <a:pt x="44007" y="284613"/>
                </a:lnTo>
                <a:lnTo>
                  <a:pt x="44007" y="275633"/>
                </a:lnTo>
                <a:lnTo>
                  <a:pt x="35027" y="275633"/>
                </a:lnTo>
                <a:lnTo>
                  <a:pt x="35027" y="266653"/>
                </a:lnTo>
                <a:lnTo>
                  <a:pt x="26047" y="266653"/>
                </a:lnTo>
                <a:lnTo>
                  <a:pt x="26047" y="257673"/>
                </a:lnTo>
                <a:lnTo>
                  <a:pt x="17066" y="257673"/>
                </a:lnTo>
                <a:lnTo>
                  <a:pt x="17066" y="248692"/>
                </a:lnTo>
                <a:lnTo>
                  <a:pt x="8086" y="248692"/>
                </a:lnTo>
                <a:lnTo>
                  <a:pt x="8086" y="236934"/>
                </a:lnTo>
                <a:lnTo>
                  <a:pt x="1786" y="236934"/>
                </a:lnTo>
                <a:lnTo>
                  <a:pt x="1786" y="182761"/>
                </a:lnTo>
                <a:lnTo>
                  <a:pt x="80270" y="182761"/>
                </a:lnTo>
                <a:lnTo>
                  <a:pt x="80270" y="182119"/>
                </a:lnTo>
                <a:lnTo>
                  <a:pt x="71290" y="182119"/>
                </a:lnTo>
                <a:lnTo>
                  <a:pt x="71290" y="173139"/>
                </a:lnTo>
                <a:lnTo>
                  <a:pt x="62309" y="173139"/>
                </a:lnTo>
                <a:lnTo>
                  <a:pt x="62309" y="164158"/>
                </a:lnTo>
                <a:lnTo>
                  <a:pt x="53329" y="164158"/>
                </a:lnTo>
                <a:lnTo>
                  <a:pt x="53329" y="152400"/>
                </a:lnTo>
                <a:lnTo>
                  <a:pt x="47029" y="152400"/>
                </a:lnTo>
                <a:lnTo>
                  <a:pt x="47029" y="101203"/>
                </a:lnTo>
                <a:lnTo>
                  <a:pt x="64960" y="101203"/>
                </a:lnTo>
                <a:lnTo>
                  <a:pt x="64562" y="98546"/>
                </a:lnTo>
                <a:lnTo>
                  <a:pt x="56951" y="98725"/>
                </a:lnTo>
                <a:lnTo>
                  <a:pt x="55581" y="89565"/>
                </a:lnTo>
                <a:lnTo>
                  <a:pt x="47971" y="89744"/>
                </a:lnTo>
                <a:lnTo>
                  <a:pt x="46197" y="77879"/>
                </a:ln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>
            <a:defPPr>
              <a:defRPr lang="zh-CN"/>
            </a:defPPr>
            <a:lvl1pPr>
              <a:defRPr sz="4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6" name="文本框 13"/>
          <p:cNvSpPr/>
          <p:nvPr>
            <p:custDataLst>
              <p:tags r:id="rId19"/>
            </p:custDataLst>
          </p:nvPr>
        </p:nvSpPr>
        <p:spPr bwMode="auto">
          <a:xfrm>
            <a:off x="7962901" y="2663826"/>
            <a:ext cx="588963" cy="574675"/>
          </a:xfrm>
          <a:custGeom>
            <a:avLst/>
            <a:gdLst>
              <a:gd name="T0" fmla="*/ 186928 w 589954"/>
              <a:gd name="T1" fmla="*/ 464343 h 573881"/>
              <a:gd name="T2" fmla="*/ 186928 w 589954"/>
              <a:gd name="T3" fmla="*/ 495300 h 573881"/>
              <a:gd name="T4" fmla="*/ 449460 w 589954"/>
              <a:gd name="T5" fmla="*/ 495300 h 573881"/>
              <a:gd name="T6" fmla="*/ 449460 w 589954"/>
              <a:gd name="T7" fmla="*/ 464343 h 573881"/>
              <a:gd name="T8" fmla="*/ 186928 w 589954"/>
              <a:gd name="T9" fmla="*/ 464343 h 573881"/>
              <a:gd name="T10" fmla="*/ 186928 w 589954"/>
              <a:gd name="T11" fmla="*/ 392311 h 573881"/>
              <a:gd name="T12" fmla="*/ 186928 w 589954"/>
              <a:gd name="T13" fmla="*/ 422672 h 573881"/>
              <a:gd name="T14" fmla="*/ 449460 w 589954"/>
              <a:gd name="T15" fmla="*/ 422672 h 573881"/>
              <a:gd name="T16" fmla="*/ 449460 w 589954"/>
              <a:gd name="T17" fmla="*/ 392311 h 573881"/>
              <a:gd name="T18" fmla="*/ 186928 w 589954"/>
              <a:gd name="T19" fmla="*/ 392311 h 573881"/>
              <a:gd name="T20" fmla="*/ 186928 w 589954"/>
              <a:gd name="T21" fmla="*/ 320278 h 573881"/>
              <a:gd name="T22" fmla="*/ 186928 w 589954"/>
              <a:gd name="T23" fmla="*/ 350639 h 573881"/>
              <a:gd name="T24" fmla="*/ 449460 w 589954"/>
              <a:gd name="T25" fmla="*/ 350639 h 573881"/>
              <a:gd name="T26" fmla="*/ 449460 w 589954"/>
              <a:gd name="T27" fmla="*/ 320278 h 573881"/>
              <a:gd name="T28" fmla="*/ 186928 w 589954"/>
              <a:gd name="T29" fmla="*/ 320278 h 573881"/>
              <a:gd name="T30" fmla="*/ 547092 w 589954"/>
              <a:gd name="T31" fmla="*/ 0 h 573881"/>
              <a:gd name="T32" fmla="*/ 559593 w 589954"/>
              <a:gd name="T33" fmla="*/ 63103 h 573881"/>
              <a:gd name="T34" fmla="*/ 317896 w 589954"/>
              <a:gd name="T35" fmla="*/ 71139 h 573881"/>
              <a:gd name="T36" fmla="*/ 307181 w 589954"/>
              <a:gd name="T37" fmla="*/ 101203 h 573881"/>
              <a:gd name="T38" fmla="*/ 544710 w 589954"/>
              <a:gd name="T39" fmla="*/ 101203 h 573881"/>
              <a:gd name="T40" fmla="*/ 544710 w 589954"/>
              <a:gd name="T41" fmla="*/ 152400 h 573881"/>
              <a:gd name="T42" fmla="*/ 284857 w 589954"/>
              <a:gd name="T43" fmla="*/ 152400 h 573881"/>
              <a:gd name="T44" fmla="*/ 269081 w 589954"/>
              <a:gd name="T45" fmla="*/ 182761 h 573881"/>
              <a:gd name="T46" fmla="*/ 589954 w 589954"/>
              <a:gd name="T47" fmla="*/ 182761 h 573881"/>
              <a:gd name="T48" fmla="*/ 589954 w 589954"/>
              <a:gd name="T49" fmla="*/ 236934 h 573881"/>
              <a:gd name="T50" fmla="*/ 236041 w 589954"/>
              <a:gd name="T51" fmla="*/ 236934 h 573881"/>
              <a:gd name="T52" fmla="*/ 216396 w 589954"/>
              <a:gd name="T53" fmla="*/ 264318 h 573881"/>
              <a:gd name="T54" fmla="*/ 531018 w 589954"/>
              <a:gd name="T55" fmla="*/ 264318 h 573881"/>
              <a:gd name="T56" fmla="*/ 531018 w 589954"/>
              <a:gd name="T57" fmla="*/ 573881 h 573881"/>
              <a:gd name="T58" fmla="*/ 449460 w 589954"/>
              <a:gd name="T59" fmla="*/ 573881 h 573881"/>
              <a:gd name="T60" fmla="*/ 449460 w 589954"/>
              <a:gd name="T61" fmla="*/ 551259 h 573881"/>
              <a:gd name="T62" fmla="*/ 186928 w 589954"/>
              <a:gd name="T63" fmla="*/ 551259 h 573881"/>
              <a:gd name="T64" fmla="*/ 186928 w 589954"/>
              <a:gd name="T65" fmla="*/ 573881 h 573881"/>
              <a:gd name="T66" fmla="*/ 105370 w 589954"/>
              <a:gd name="T67" fmla="*/ 573881 h 573881"/>
              <a:gd name="T68" fmla="*/ 105370 w 589954"/>
              <a:gd name="T69" fmla="*/ 385762 h 573881"/>
              <a:gd name="T70" fmla="*/ 32742 w 589954"/>
              <a:gd name="T71" fmla="*/ 445889 h 573881"/>
              <a:gd name="T72" fmla="*/ 0 w 589954"/>
              <a:gd name="T73" fmla="*/ 358973 h 573881"/>
              <a:gd name="T74" fmla="*/ 144363 w 589954"/>
              <a:gd name="T75" fmla="*/ 236934 h 573881"/>
              <a:gd name="T76" fmla="*/ 1786 w 589954"/>
              <a:gd name="T77" fmla="*/ 236934 h 573881"/>
              <a:gd name="T78" fmla="*/ 1786 w 589954"/>
              <a:gd name="T79" fmla="*/ 182761 h 573881"/>
              <a:gd name="T80" fmla="*/ 183356 w 589954"/>
              <a:gd name="T81" fmla="*/ 182761 h 573881"/>
              <a:gd name="T82" fmla="*/ 200322 w 589954"/>
              <a:gd name="T83" fmla="*/ 152400 h 573881"/>
              <a:gd name="T84" fmla="*/ 47029 w 589954"/>
              <a:gd name="T85" fmla="*/ 152400 h 573881"/>
              <a:gd name="T86" fmla="*/ 47029 w 589954"/>
              <a:gd name="T87" fmla="*/ 101203 h 573881"/>
              <a:gd name="T88" fmla="*/ 222349 w 589954"/>
              <a:gd name="T89" fmla="*/ 101203 h 573881"/>
              <a:gd name="T90" fmla="*/ 231278 w 589954"/>
              <a:gd name="T91" fmla="*/ 73521 h 573881"/>
              <a:gd name="T92" fmla="*/ 41671 w 589954"/>
              <a:gd name="T93" fmla="*/ 77986 h 573881"/>
              <a:gd name="T94" fmla="*/ 32146 w 589954"/>
              <a:gd name="T95" fmla="*/ 14287 h 573881"/>
              <a:gd name="T96" fmla="*/ 547092 w 589954"/>
              <a:gd name="T97" fmla="*/ 0 h 573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9954" h="573881">
                <a:moveTo>
                  <a:pt x="186928" y="464343"/>
                </a:moveTo>
                <a:lnTo>
                  <a:pt x="186928" y="495300"/>
                </a:lnTo>
                <a:lnTo>
                  <a:pt x="449460" y="495300"/>
                </a:lnTo>
                <a:lnTo>
                  <a:pt x="449460" y="464343"/>
                </a:lnTo>
                <a:lnTo>
                  <a:pt x="186928" y="464343"/>
                </a:lnTo>
                <a:close/>
                <a:moveTo>
                  <a:pt x="186928" y="392311"/>
                </a:moveTo>
                <a:lnTo>
                  <a:pt x="186928" y="422672"/>
                </a:lnTo>
                <a:lnTo>
                  <a:pt x="449460" y="422672"/>
                </a:lnTo>
                <a:lnTo>
                  <a:pt x="449460" y="392311"/>
                </a:lnTo>
                <a:lnTo>
                  <a:pt x="186928" y="392311"/>
                </a:lnTo>
                <a:close/>
                <a:moveTo>
                  <a:pt x="186928" y="320278"/>
                </a:moveTo>
                <a:lnTo>
                  <a:pt x="186928" y="350639"/>
                </a:lnTo>
                <a:lnTo>
                  <a:pt x="449460" y="350639"/>
                </a:lnTo>
                <a:lnTo>
                  <a:pt x="449460" y="320278"/>
                </a:lnTo>
                <a:lnTo>
                  <a:pt x="186928" y="320278"/>
                </a:lnTo>
                <a:close/>
                <a:moveTo>
                  <a:pt x="547092" y="0"/>
                </a:moveTo>
                <a:lnTo>
                  <a:pt x="559593" y="63103"/>
                </a:lnTo>
                <a:lnTo>
                  <a:pt x="317896" y="71139"/>
                </a:lnTo>
                <a:cubicBezTo>
                  <a:pt x="314523" y="81260"/>
                  <a:pt x="310951" y="91281"/>
                  <a:pt x="307181" y="101203"/>
                </a:cubicBezTo>
                <a:lnTo>
                  <a:pt x="544710" y="101203"/>
                </a:lnTo>
                <a:lnTo>
                  <a:pt x="544710" y="152400"/>
                </a:lnTo>
                <a:lnTo>
                  <a:pt x="284857" y="152400"/>
                </a:lnTo>
                <a:cubicBezTo>
                  <a:pt x="279896" y="162718"/>
                  <a:pt x="274637" y="172839"/>
                  <a:pt x="269081" y="182761"/>
                </a:cubicBezTo>
                <a:lnTo>
                  <a:pt x="589954" y="182761"/>
                </a:lnTo>
                <a:lnTo>
                  <a:pt x="589954" y="236934"/>
                </a:lnTo>
                <a:lnTo>
                  <a:pt x="236041" y="236934"/>
                </a:lnTo>
                <a:cubicBezTo>
                  <a:pt x="229691" y="246261"/>
                  <a:pt x="223143" y="255389"/>
                  <a:pt x="216396" y="264318"/>
                </a:cubicBezTo>
                <a:lnTo>
                  <a:pt x="531018" y="264318"/>
                </a:lnTo>
                <a:lnTo>
                  <a:pt x="531018" y="573881"/>
                </a:lnTo>
                <a:lnTo>
                  <a:pt x="449460" y="573881"/>
                </a:lnTo>
                <a:lnTo>
                  <a:pt x="449460" y="551259"/>
                </a:lnTo>
                <a:lnTo>
                  <a:pt x="186928" y="551259"/>
                </a:lnTo>
                <a:lnTo>
                  <a:pt x="186928" y="573881"/>
                </a:lnTo>
                <a:lnTo>
                  <a:pt x="105370" y="573881"/>
                </a:lnTo>
                <a:lnTo>
                  <a:pt x="105370" y="385762"/>
                </a:lnTo>
                <a:cubicBezTo>
                  <a:pt x="82748" y="406400"/>
                  <a:pt x="58539" y="426442"/>
                  <a:pt x="32742" y="445889"/>
                </a:cubicBezTo>
                <a:cubicBezTo>
                  <a:pt x="23217" y="415329"/>
                  <a:pt x="12303" y="386357"/>
                  <a:pt x="0" y="358973"/>
                </a:cubicBezTo>
                <a:cubicBezTo>
                  <a:pt x="58340" y="323254"/>
                  <a:pt x="106461" y="282575"/>
                  <a:pt x="144363" y="236934"/>
                </a:cubicBezTo>
                <a:lnTo>
                  <a:pt x="1786" y="236934"/>
                </a:lnTo>
                <a:lnTo>
                  <a:pt x="1786" y="182761"/>
                </a:lnTo>
                <a:lnTo>
                  <a:pt x="183356" y="182761"/>
                </a:lnTo>
                <a:cubicBezTo>
                  <a:pt x="189309" y="172839"/>
                  <a:pt x="194964" y="162718"/>
                  <a:pt x="200322" y="152400"/>
                </a:cubicBezTo>
                <a:lnTo>
                  <a:pt x="47029" y="152400"/>
                </a:lnTo>
                <a:lnTo>
                  <a:pt x="47029" y="101203"/>
                </a:lnTo>
                <a:lnTo>
                  <a:pt x="222349" y="101203"/>
                </a:lnTo>
                <a:cubicBezTo>
                  <a:pt x="225722" y="92075"/>
                  <a:pt x="228699" y="82847"/>
                  <a:pt x="231278" y="73521"/>
                </a:cubicBezTo>
                <a:lnTo>
                  <a:pt x="41671" y="77986"/>
                </a:lnTo>
                <a:cubicBezTo>
                  <a:pt x="39290" y="55364"/>
                  <a:pt x="36115" y="34131"/>
                  <a:pt x="32146" y="14287"/>
                </a:cubicBezTo>
                <a:cubicBezTo>
                  <a:pt x="230584" y="13097"/>
                  <a:pt x="402232" y="8334"/>
                  <a:pt x="5470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20"/>
            </p:custDataLst>
          </p:nvPr>
        </p:nvSpPr>
        <p:spPr>
          <a:xfrm>
            <a:off x="7569201" y="2278063"/>
            <a:ext cx="1376363" cy="1376362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>
            <p:custDataLst>
              <p:tags r:id="rId21"/>
            </p:custDataLst>
          </p:nvPr>
        </p:nvSpPr>
        <p:spPr>
          <a:xfrm>
            <a:off x="7650164" y="2352675"/>
            <a:ext cx="1214437" cy="121443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>
            <a:off x="3733801" y="2686051"/>
            <a:ext cx="969963" cy="969963"/>
          </a:xfrm>
          <a:custGeom>
            <a:avLst/>
            <a:gdLst>
              <a:gd name="connsiteX0" fmla="*/ 157193 w 970530"/>
              <a:gd name="connsiteY0" fmla="*/ 238654 h 968938"/>
              <a:gd name="connsiteX1" fmla="*/ 154926 w 970530"/>
              <a:gd name="connsiteY1" fmla="*/ 240047 h 968938"/>
              <a:gd name="connsiteX2" fmla="*/ 158049 w 970530"/>
              <a:gd name="connsiteY2" fmla="*/ 240047 h 968938"/>
              <a:gd name="connsiteX3" fmla="*/ 152692 w 970530"/>
              <a:gd name="connsiteY3" fmla="*/ 236963 h 968938"/>
              <a:gd name="connsiteX4" fmla="*/ 152692 w 970530"/>
              <a:gd name="connsiteY4" fmla="*/ 240047 h 968938"/>
              <a:gd name="connsiteX5" fmla="*/ 154587 w 970530"/>
              <a:gd name="connsiteY5" fmla="*/ 240047 h 968938"/>
              <a:gd name="connsiteX6" fmla="*/ 148213 w 970530"/>
              <a:gd name="connsiteY6" fmla="*/ 229675 h 968938"/>
              <a:gd name="connsiteX7" fmla="*/ 145947 w 970530"/>
              <a:gd name="connsiteY7" fmla="*/ 231066 h 968938"/>
              <a:gd name="connsiteX8" fmla="*/ 149068 w 970530"/>
              <a:gd name="connsiteY8" fmla="*/ 231066 h 968938"/>
              <a:gd name="connsiteX9" fmla="*/ 143712 w 970530"/>
              <a:gd name="connsiteY9" fmla="*/ 227983 h 968938"/>
              <a:gd name="connsiteX10" fmla="*/ 143712 w 970530"/>
              <a:gd name="connsiteY10" fmla="*/ 231066 h 968938"/>
              <a:gd name="connsiteX11" fmla="*/ 145606 w 970530"/>
              <a:gd name="connsiteY11" fmla="*/ 231066 h 968938"/>
              <a:gd name="connsiteX12" fmla="*/ 139233 w 970530"/>
              <a:gd name="connsiteY12" fmla="*/ 220695 h 968938"/>
              <a:gd name="connsiteX13" fmla="*/ 136967 w 970530"/>
              <a:gd name="connsiteY13" fmla="*/ 222086 h 968938"/>
              <a:gd name="connsiteX14" fmla="*/ 140088 w 970530"/>
              <a:gd name="connsiteY14" fmla="*/ 222086 h 968938"/>
              <a:gd name="connsiteX15" fmla="*/ 134732 w 970530"/>
              <a:gd name="connsiteY15" fmla="*/ 219003 h 968938"/>
              <a:gd name="connsiteX16" fmla="*/ 134732 w 970530"/>
              <a:gd name="connsiteY16" fmla="*/ 222086 h 968938"/>
              <a:gd name="connsiteX17" fmla="*/ 136626 w 970530"/>
              <a:gd name="connsiteY17" fmla="*/ 222086 h 968938"/>
              <a:gd name="connsiteX18" fmla="*/ 130253 w 970530"/>
              <a:gd name="connsiteY18" fmla="*/ 211715 h 968938"/>
              <a:gd name="connsiteX19" fmla="*/ 127987 w 970530"/>
              <a:gd name="connsiteY19" fmla="*/ 213106 h 968938"/>
              <a:gd name="connsiteX20" fmla="*/ 131108 w 970530"/>
              <a:gd name="connsiteY20" fmla="*/ 213106 h 968938"/>
              <a:gd name="connsiteX21" fmla="*/ 125752 w 970530"/>
              <a:gd name="connsiteY21" fmla="*/ 210023 h 968938"/>
              <a:gd name="connsiteX22" fmla="*/ 125752 w 970530"/>
              <a:gd name="connsiteY22" fmla="*/ 213106 h 968938"/>
              <a:gd name="connsiteX23" fmla="*/ 127646 w 970530"/>
              <a:gd name="connsiteY23" fmla="*/ 213106 h 968938"/>
              <a:gd name="connsiteX24" fmla="*/ 121272 w 970530"/>
              <a:gd name="connsiteY24" fmla="*/ 202733 h 968938"/>
              <a:gd name="connsiteX25" fmla="*/ 119005 w 970530"/>
              <a:gd name="connsiteY25" fmla="*/ 204126 h 968938"/>
              <a:gd name="connsiteX26" fmla="*/ 122128 w 970530"/>
              <a:gd name="connsiteY26" fmla="*/ 204126 h 968938"/>
              <a:gd name="connsiteX27" fmla="*/ 116771 w 970530"/>
              <a:gd name="connsiteY27" fmla="*/ 201042 h 968938"/>
              <a:gd name="connsiteX28" fmla="*/ 116771 w 970530"/>
              <a:gd name="connsiteY28" fmla="*/ 204126 h 968938"/>
              <a:gd name="connsiteX29" fmla="*/ 118666 w 970530"/>
              <a:gd name="connsiteY29" fmla="*/ 204126 h 968938"/>
              <a:gd name="connsiteX30" fmla="*/ 112292 w 970530"/>
              <a:gd name="connsiteY30" fmla="*/ 193754 h 968938"/>
              <a:gd name="connsiteX31" fmla="*/ 111919 w 970530"/>
              <a:gd name="connsiteY31" fmla="*/ 193983 h 968938"/>
              <a:gd name="connsiteX32" fmla="*/ 111919 w 970530"/>
              <a:gd name="connsiteY32" fmla="*/ 195145 h 968938"/>
              <a:gd name="connsiteX33" fmla="*/ 113147 w 970530"/>
              <a:gd name="connsiteY33" fmla="*/ 195145 h 968938"/>
              <a:gd name="connsiteX34" fmla="*/ 233958 w 970530"/>
              <a:gd name="connsiteY34" fmla="*/ 0 h 968938"/>
              <a:gd name="connsiteX35" fmla="*/ 320874 w 970530"/>
              <a:gd name="connsiteY35" fmla="*/ 8930 h 968938"/>
              <a:gd name="connsiteX36" fmla="*/ 315034 w 970530"/>
              <a:gd name="connsiteY36" fmla="*/ 21406 h 968938"/>
              <a:gd name="connsiteX37" fmla="*/ 325726 w 970530"/>
              <a:gd name="connsiteY37" fmla="*/ 22505 h 968938"/>
              <a:gd name="connsiteX38" fmla="*/ 322127 w 970530"/>
              <a:gd name="connsiteY38" fmla="*/ 30193 h 968938"/>
              <a:gd name="connsiteX39" fmla="*/ 334707 w 970530"/>
              <a:gd name="connsiteY39" fmla="*/ 31486 h 968938"/>
              <a:gd name="connsiteX40" fmla="*/ 331109 w 970530"/>
              <a:gd name="connsiteY40" fmla="*/ 39174 h 968938"/>
              <a:gd name="connsiteX41" fmla="*/ 343687 w 970530"/>
              <a:gd name="connsiteY41" fmla="*/ 40466 h 968938"/>
              <a:gd name="connsiteX42" fmla="*/ 340089 w 970530"/>
              <a:gd name="connsiteY42" fmla="*/ 48154 h 968938"/>
              <a:gd name="connsiteX43" fmla="*/ 352667 w 970530"/>
              <a:gd name="connsiteY43" fmla="*/ 49446 h 968938"/>
              <a:gd name="connsiteX44" fmla="*/ 349069 w 970530"/>
              <a:gd name="connsiteY44" fmla="*/ 57134 h 968938"/>
              <a:gd name="connsiteX45" fmla="*/ 361647 w 970530"/>
              <a:gd name="connsiteY45" fmla="*/ 58426 h 968938"/>
              <a:gd name="connsiteX46" fmla="*/ 358622 w 970530"/>
              <a:gd name="connsiteY46" fmla="*/ 64889 h 968938"/>
              <a:gd name="connsiteX47" fmla="*/ 370285 w 970530"/>
              <a:gd name="connsiteY47" fmla="*/ 64889 h 968938"/>
              <a:gd name="connsiteX48" fmla="*/ 370285 w 970530"/>
              <a:gd name="connsiteY48" fmla="*/ 67372 h 968938"/>
              <a:gd name="connsiteX49" fmla="*/ 370628 w 970530"/>
              <a:gd name="connsiteY49" fmla="*/ 67407 h 968938"/>
              <a:gd name="connsiteX50" fmla="*/ 370285 w 970530"/>
              <a:gd name="connsiteY50" fmla="*/ 68140 h 968938"/>
              <a:gd name="connsiteX51" fmla="*/ 370285 w 970530"/>
              <a:gd name="connsiteY51" fmla="*/ 75429 h 968938"/>
              <a:gd name="connsiteX52" fmla="*/ 379608 w 970530"/>
              <a:gd name="connsiteY52" fmla="*/ 76387 h 968938"/>
              <a:gd name="connsiteX53" fmla="*/ 376010 w 970530"/>
              <a:gd name="connsiteY53" fmla="*/ 84075 h 968938"/>
              <a:gd name="connsiteX54" fmla="*/ 388588 w 970530"/>
              <a:gd name="connsiteY54" fmla="*/ 85367 h 968938"/>
              <a:gd name="connsiteX55" fmla="*/ 384990 w 970530"/>
              <a:gd name="connsiteY55" fmla="*/ 93055 h 968938"/>
              <a:gd name="connsiteX56" fmla="*/ 397568 w 970530"/>
              <a:gd name="connsiteY56" fmla="*/ 94347 h 968938"/>
              <a:gd name="connsiteX57" fmla="*/ 393969 w 970530"/>
              <a:gd name="connsiteY57" fmla="*/ 102035 h 968938"/>
              <a:gd name="connsiteX58" fmla="*/ 406549 w 970530"/>
              <a:gd name="connsiteY58" fmla="*/ 103328 h 968938"/>
              <a:gd name="connsiteX59" fmla="*/ 402951 w 970530"/>
              <a:gd name="connsiteY59" fmla="*/ 111015 h 968938"/>
              <a:gd name="connsiteX60" fmla="*/ 415529 w 970530"/>
              <a:gd name="connsiteY60" fmla="*/ 112308 h 968938"/>
              <a:gd name="connsiteX61" fmla="*/ 413482 w 970530"/>
              <a:gd name="connsiteY61" fmla="*/ 116681 h 968938"/>
              <a:gd name="connsiteX62" fmla="*/ 478036 w 970530"/>
              <a:gd name="connsiteY62" fmla="*/ 116681 h 968938"/>
              <a:gd name="connsiteX63" fmla="*/ 478036 w 970530"/>
              <a:gd name="connsiteY63" fmla="*/ 10120 h 968938"/>
              <a:gd name="connsiteX64" fmla="*/ 551260 w 970530"/>
              <a:gd name="connsiteY64" fmla="*/ 10120 h 968938"/>
              <a:gd name="connsiteX65" fmla="*/ 551260 w 970530"/>
              <a:gd name="connsiteY65" fmla="*/ 23695 h 968938"/>
              <a:gd name="connsiteX66" fmla="*/ 556112 w 970530"/>
              <a:gd name="connsiteY66" fmla="*/ 23695 h 968938"/>
              <a:gd name="connsiteX67" fmla="*/ 556112 w 970530"/>
              <a:gd name="connsiteY67" fmla="*/ 32676 h 968938"/>
              <a:gd name="connsiteX68" fmla="*/ 565093 w 970530"/>
              <a:gd name="connsiteY68" fmla="*/ 32676 h 968938"/>
              <a:gd name="connsiteX69" fmla="*/ 565093 w 970530"/>
              <a:gd name="connsiteY69" fmla="*/ 41656 h 968938"/>
              <a:gd name="connsiteX70" fmla="*/ 574073 w 970530"/>
              <a:gd name="connsiteY70" fmla="*/ 41656 h 968938"/>
              <a:gd name="connsiteX71" fmla="*/ 574073 w 970530"/>
              <a:gd name="connsiteY71" fmla="*/ 50636 h 968938"/>
              <a:gd name="connsiteX72" fmla="*/ 583053 w 970530"/>
              <a:gd name="connsiteY72" fmla="*/ 50636 h 968938"/>
              <a:gd name="connsiteX73" fmla="*/ 583053 w 970530"/>
              <a:gd name="connsiteY73" fmla="*/ 59616 h 968938"/>
              <a:gd name="connsiteX74" fmla="*/ 592033 w 970530"/>
              <a:gd name="connsiteY74" fmla="*/ 59616 h 968938"/>
              <a:gd name="connsiteX75" fmla="*/ 592033 w 970530"/>
              <a:gd name="connsiteY75" fmla="*/ 68597 h 968938"/>
              <a:gd name="connsiteX76" fmla="*/ 601014 w 970530"/>
              <a:gd name="connsiteY76" fmla="*/ 68597 h 968938"/>
              <a:gd name="connsiteX77" fmla="*/ 601014 w 970530"/>
              <a:gd name="connsiteY77" fmla="*/ 77577 h 968938"/>
              <a:gd name="connsiteX78" fmla="*/ 609994 w 970530"/>
              <a:gd name="connsiteY78" fmla="*/ 77577 h 968938"/>
              <a:gd name="connsiteX79" fmla="*/ 609994 w 970530"/>
              <a:gd name="connsiteY79" fmla="*/ 86557 h 968938"/>
              <a:gd name="connsiteX80" fmla="*/ 618974 w 970530"/>
              <a:gd name="connsiteY80" fmla="*/ 86557 h 968938"/>
              <a:gd name="connsiteX81" fmla="*/ 618974 w 970530"/>
              <a:gd name="connsiteY81" fmla="*/ 95537 h 968938"/>
              <a:gd name="connsiteX82" fmla="*/ 627954 w 970530"/>
              <a:gd name="connsiteY82" fmla="*/ 95537 h 968938"/>
              <a:gd name="connsiteX83" fmla="*/ 627954 w 970530"/>
              <a:gd name="connsiteY83" fmla="*/ 104518 h 968938"/>
              <a:gd name="connsiteX84" fmla="*/ 636935 w 970530"/>
              <a:gd name="connsiteY84" fmla="*/ 104518 h 968938"/>
              <a:gd name="connsiteX85" fmla="*/ 636935 w 970530"/>
              <a:gd name="connsiteY85" fmla="*/ 113498 h 968938"/>
              <a:gd name="connsiteX86" fmla="*/ 645915 w 970530"/>
              <a:gd name="connsiteY86" fmla="*/ 113498 h 968938"/>
              <a:gd name="connsiteX87" fmla="*/ 645915 w 970530"/>
              <a:gd name="connsiteY87" fmla="*/ 122478 h 968938"/>
              <a:gd name="connsiteX88" fmla="*/ 654895 w 970530"/>
              <a:gd name="connsiteY88" fmla="*/ 122478 h 968938"/>
              <a:gd name="connsiteX89" fmla="*/ 654895 w 970530"/>
              <a:gd name="connsiteY89" fmla="*/ 131458 h 968938"/>
              <a:gd name="connsiteX90" fmla="*/ 663875 w 970530"/>
              <a:gd name="connsiteY90" fmla="*/ 131458 h 968938"/>
              <a:gd name="connsiteX91" fmla="*/ 663875 w 970530"/>
              <a:gd name="connsiteY91" fmla="*/ 140439 h 968938"/>
              <a:gd name="connsiteX92" fmla="*/ 672856 w 970530"/>
              <a:gd name="connsiteY92" fmla="*/ 140439 h 968938"/>
              <a:gd name="connsiteX93" fmla="*/ 672856 w 970530"/>
              <a:gd name="connsiteY93" fmla="*/ 149419 h 968938"/>
              <a:gd name="connsiteX94" fmla="*/ 681836 w 970530"/>
              <a:gd name="connsiteY94" fmla="*/ 149419 h 968938"/>
              <a:gd name="connsiteX95" fmla="*/ 681836 w 970530"/>
              <a:gd name="connsiteY95" fmla="*/ 158399 h 968938"/>
              <a:gd name="connsiteX96" fmla="*/ 690816 w 970530"/>
              <a:gd name="connsiteY96" fmla="*/ 158399 h 968938"/>
              <a:gd name="connsiteX97" fmla="*/ 690816 w 970530"/>
              <a:gd name="connsiteY97" fmla="*/ 167379 h 968938"/>
              <a:gd name="connsiteX98" fmla="*/ 699796 w 970530"/>
              <a:gd name="connsiteY98" fmla="*/ 167379 h 968938"/>
              <a:gd name="connsiteX99" fmla="*/ 699796 w 970530"/>
              <a:gd name="connsiteY99" fmla="*/ 176360 h 968938"/>
              <a:gd name="connsiteX100" fmla="*/ 708777 w 970530"/>
              <a:gd name="connsiteY100" fmla="*/ 176360 h 968938"/>
              <a:gd name="connsiteX101" fmla="*/ 708777 w 970530"/>
              <a:gd name="connsiteY101" fmla="*/ 185340 h 968938"/>
              <a:gd name="connsiteX102" fmla="*/ 717757 w 970530"/>
              <a:gd name="connsiteY102" fmla="*/ 185340 h 968938"/>
              <a:gd name="connsiteX103" fmla="*/ 717757 w 970530"/>
              <a:gd name="connsiteY103" fmla="*/ 194320 h 968938"/>
              <a:gd name="connsiteX104" fmla="*/ 726737 w 970530"/>
              <a:gd name="connsiteY104" fmla="*/ 194320 h 968938"/>
              <a:gd name="connsiteX105" fmla="*/ 726737 w 970530"/>
              <a:gd name="connsiteY105" fmla="*/ 203300 h 968938"/>
              <a:gd name="connsiteX106" fmla="*/ 735717 w 970530"/>
              <a:gd name="connsiteY106" fmla="*/ 203300 h 968938"/>
              <a:gd name="connsiteX107" fmla="*/ 735717 w 970530"/>
              <a:gd name="connsiteY107" fmla="*/ 212280 h 968938"/>
              <a:gd name="connsiteX108" fmla="*/ 744697 w 970530"/>
              <a:gd name="connsiteY108" fmla="*/ 212280 h 968938"/>
              <a:gd name="connsiteX109" fmla="*/ 744697 w 970530"/>
              <a:gd name="connsiteY109" fmla="*/ 221261 h 968938"/>
              <a:gd name="connsiteX110" fmla="*/ 753678 w 970530"/>
              <a:gd name="connsiteY110" fmla="*/ 221261 h 968938"/>
              <a:gd name="connsiteX111" fmla="*/ 753678 w 970530"/>
              <a:gd name="connsiteY111" fmla="*/ 230241 h 968938"/>
              <a:gd name="connsiteX112" fmla="*/ 762658 w 970530"/>
              <a:gd name="connsiteY112" fmla="*/ 230241 h 968938"/>
              <a:gd name="connsiteX113" fmla="*/ 762658 w 970530"/>
              <a:gd name="connsiteY113" fmla="*/ 239221 h 968938"/>
              <a:gd name="connsiteX114" fmla="*/ 771638 w 970530"/>
              <a:gd name="connsiteY114" fmla="*/ 239221 h 968938"/>
              <a:gd name="connsiteX115" fmla="*/ 771638 w 970530"/>
              <a:gd name="connsiteY115" fmla="*/ 248202 h 968938"/>
              <a:gd name="connsiteX116" fmla="*/ 780619 w 970530"/>
              <a:gd name="connsiteY116" fmla="*/ 248202 h 968938"/>
              <a:gd name="connsiteX117" fmla="*/ 780619 w 970530"/>
              <a:gd name="connsiteY117" fmla="*/ 256174 h 968938"/>
              <a:gd name="connsiteX118" fmla="*/ 781627 w 970530"/>
              <a:gd name="connsiteY118" fmla="*/ 257182 h 968938"/>
              <a:gd name="connsiteX119" fmla="*/ 789599 w 970530"/>
              <a:gd name="connsiteY119" fmla="*/ 257182 h 968938"/>
              <a:gd name="connsiteX120" fmla="*/ 789599 w 970530"/>
              <a:gd name="connsiteY120" fmla="*/ 265154 h 968938"/>
              <a:gd name="connsiteX121" fmla="*/ 790607 w 970530"/>
              <a:gd name="connsiteY121" fmla="*/ 266162 h 968938"/>
              <a:gd name="connsiteX122" fmla="*/ 798579 w 970530"/>
              <a:gd name="connsiteY122" fmla="*/ 266162 h 968938"/>
              <a:gd name="connsiteX123" fmla="*/ 798579 w 970530"/>
              <a:gd name="connsiteY123" fmla="*/ 274134 h 968938"/>
              <a:gd name="connsiteX124" fmla="*/ 799588 w 970530"/>
              <a:gd name="connsiteY124" fmla="*/ 275143 h 968938"/>
              <a:gd name="connsiteX125" fmla="*/ 807560 w 970530"/>
              <a:gd name="connsiteY125" fmla="*/ 275143 h 968938"/>
              <a:gd name="connsiteX126" fmla="*/ 807560 w 970530"/>
              <a:gd name="connsiteY126" fmla="*/ 283115 h 968938"/>
              <a:gd name="connsiteX127" fmla="*/ 970530 w 970530"/>
              <a:gd name="connsiteY127" fmla="*/ 446085 h 968938"/>
              <a:gd name="connsiteX128" fmla="*/ 934646 w 970530"/>
              <a:gd name="connsiteY128" fmla="*/ 561686 h 968938"/>
              <a:gd name="connsiteX129" fmla="*/ 438360 w 970530"/>
              <a:gd name="connsiteY129" fmla="*/ 968734 h 968938"/>
              <a:gd name="connsiteX130" fmla="*/ 436340 w 970530"/>
              <a:gd name="connsiteY130" fmla="*/ 968938 h 968938"/>
              <a:gd name="connsiteX131" fmla="*/ 246591 w 970530"/>
              <a:gd name="connsiteY131" fmla="*/ 779189 h 968938"/>
              <a:gd name="connsiteX132" fmla="*/ 248087 w 970530"/>
              <a:gd name="connsiteY132" fmla="*/ 777693 h 968938"/>
              <a:gd name="connsiteX133" fmla="*/ 240094 w 970530"/>
              <a:gd name="connsiteY133" fmla="*/ 768036 h 968938"/>
              <a:gd name="connsiteX134" fmla="*/ 239176 w 970530"/>
              <a:gd name="connsiteY134" fmla="*/ 768797 h 968938"/>
              <a:gd name="connsiteX135" fmla="*/ 231114 w 970530"/>
              <a:gd name="connsiteY135" fmla="*/ 759056 h 968938"/>
              <a:gd name="connsiteX136" fmla="*/ 230196 w 970530"/>
              <a:gd name="connsiteY136" fmla="*/ 759817 h 968938"/>
              <a:gd name="connsiteX137" fmla="*/ 222134 w 970530"/>
              <a:gd name="connsiteY137" fmla="*/ 750076 h 968938"/>
              <a:gd name="connsiteX138" fmla="*/ 221216 w 970530"/>
              <a:gd name="connsiteY138" fmla="*/ 750837 h 968938"/>
              <a:gd name="connsiteX139" fmla="*/ 213153 w 970530"/>
              <a:gd name="connsiteY139" fmla="*/ 741094 h 968938"/>
              <a:gd name="connsiteX140" fmla="*/ 212235 w 970530"/>
              <a:gd name="connsiteY140" fmla="*/ 741856 h 968938"/>
              <a:gd name="connsiteX141" fmla="*/ 204173 w 970530"/>
              <a:gd name="connsiteY141" fmla="*/ 732115 h 968938"/>
              <a:gd name="connsiteX142" fmla="*/ 203255 w 970530"/>
              <a:gd name="connsiteY142" fmla="*/ 732876 h 968938"/>
              <a:gd name="connsiteX143" fmla="*/ 195193 w 970530"/>
              <a:gd name="connsiteY143" fmla="*/ 723135 h 968938"/>
              <a:gd name="connsiteX144" fmla="*/ 194275 w 970530"/>
              <a:gd name="connsiteY144" fmla="*/ 723896 h 968938"/>
              <a:gd name="connsiteX145" fmla="*/ 186213 w 970530"/>
              <a:gd name="connsiteY145" fmla="*/ 714155 h 968938"/>
              <a:gd name="connsiteX146" fmla="*/ 185295 w 970530"/>
              <a:gd name="connsiteY146" fmla="*/ 714916 h 968938"/>
              <a:gd name="connsiteX147" fmla="*/ 177232 w 970530"/>
              <a:gd name="connsiteY147" fmla="*/ 705173 h 968938"/>
              <a:gd name="connsiteX148" fmla="*/ 176314 w 970530"/>
              <a:gd name="connsiteY148" fmla="*/ 705935 h 968938"/>
              <a:gd name="connsiteX149" fmla="*/ 168252 w 970530"/>
              <a:gd name="connsiteY149" fmla="*/ 696194 h 968938"/>
              <a:gd name="connsiteX150" fmla="*/ 167334 w 970530"/>
              <a:gd name="connsiteY150" fmla="*/ 696955 h 968938"/>
              <a:gd name="connsiteX151" fmla="*/ 159272 w 970530"/>
              <a:gd name="connsiteY151" fmla="*/ 687214 h 968938"/>
              <a:gd name="connsiteX152" fmla="*/ 158354 w 970530"/>
              <a:gd name="connsiteY152" fmla="*/ 687975 h 968938"/>
              <a:gd name="connsiteX153" fmla="*/ 150292 w 970530"/>
              <a:gd name="connsiteY153" fmla="*/ 678234 h 968938"/>
              <a:gd name="connsiteX154" fmla="*/ 149374 w 970530"/>
              <a:gd name="connsiteY154" fmla="*/ 678995 h 968938"/>
              <a:gd name="connsiteX155" fmla="*/ 141311 w 970530"/>
              <a:gd name="connsiteY155" fmla="*/ 669252 h 968938"/>
              <a:gd name="connsiteX156" fmla="*/ 140393 w 970530"/>
              <a:gd name="connsiteY156" fmla="*/ 670014 h 968938"/>
              <a:gd name="connsiteX157" fmla="*/ 132331 w 970530"/>
              <a:gd name="connsiteY157" fmla="*/ 660273 h 968938"/>
              <a:gd name="connsiteX158" fmla="*/ 131413 w 970530"/>
              <a:gd name="connsiteY158" fmla="*/ 661034 h 968938"/>
              <a:gd name="connsiteX159" fmla="*/ 123351 w 970530"/>
              <a:gd name="connsiteY159" fmla="*/ 651293 h 968938"/>
              <a:gd name="connsiteX160" fmla="*/ 122433 w 970530"/>
              <a:gd name="connsiteY160" fmla="*/ 652054 h 968938"/>
              <a:gd name="connsiteX161" fmla="*/ 114371 w 970530"/>
              <a:gd name="connsiteY161" fmla="*/ 642313 h 968938"/>
              <a:gd name="connsiteX162" fmla="*/ 113453 w 970530"/>
              <a:gd name="connsiteY162" fmla="*/ 643074 h 968938"/>
              <a:gd name="connsiteX163" fmla="*/ 105390 w 970530"/>
              <a:gd name="connsiteY163" fmla="*/ 633331 h 968938"/>
              <a:gd name="connsiteX164" fmla="*/ 104472 w 970530"/>
              <a:gd name="connsiteY164" fmla="*/ 634093 h 968938"/>
              <a:gd name="connsiteX165" fmla="*/ 96410 w 970530"/>
              <a:gd name="connsiteY165" fmla="*/ 624352 h 968938"/>
              <a:gd name="connsiteX166" fmla="*/ 95492 w 970530"/>
              <a:gd name="connsiteY166" fmla="*/ 625113 h 968938"/>
              <a:gd name="connsiteX167" fmla="*/ 87430 w 970530"/>
              <a:gd name="connsiteY167" fmla="*/ 615372 h 968938"/>
              <a:gd name="connsiteX168" fmla="*/ 86512 w 970530"/>
              <a:gd name="connsiteY168" fmla="*/ 616133 h 968938"/>
              <a:gd name="connsiteX169" fmla="*/ 78450 w 970530"/>
              <a:gd name="connsiteY169" fmla="*/ 606392 h 968938"/>
              <a:gd name="connsiteX170" fmla="*/ 77532 w 970530"/>
              <a:gd name="connsiteY170" fmla="*/ 607153 h 968938"/>
              <a:gd name="connsiteX171" fmla="*/ 69469 w 970530"/>
              <a:gd name="connsiteY171" fmla="*/ 597410 h 968938"/>
              <a:gd name="connsiteX172" fmla="*/ 68551 w 970530"/>
              <a:gd name="connsiteY172" fmla="*/ 598172 h 968938"/>
              <a:gd name="connsiteX173" fmla="*/ 25688 w 970530"/>
              <a:gd name="connsiteY173" fmla="*/ 546380 h 968938"/>
              <a:gd name="connsiteX174" fmla="*/ 28430 w 970530"/>
              <a:gd name="connsiteY174" fmla="*/ 541981 h 968938"/>
              <a:gd name="connsiteX175" fmla="*/ 20836 w 970530"/>
              <a:gd name="connsiteY175" fmla="*/ 532805 h 968938"/>
              <a:gd name="connsiteX176" fmla="*/ 39886 w 970530"/>
              <a:gd name="connsiteY176" fmla="*/ 482798 h 968938"/>
              <a:gd name="connsiteX177" fmla="*/ 39886 w 970530"/>
              <a:gd name="connsiteY177" fmla="*/ 299477 h 968938"/>
              <a:gd name="connsiteX178" fmla="*/ 31793 w 970530"/>
              <a:gd name="connsiteY178" fmla="*/ 299477 h 968938"/>
              <a:gd name="connsiteX179" fmla="*/ 31793 w 970530"/>
              <a:gd name="connsiteY179" fmla="*/ 290497 h 968938"/>
              <a:gd name="connsiteX180" fmla="*/ 22813 w 970530"/>
              <a:gd name="connsiteY180" fmla="*/ 290497 h 968938"/>
              <a:gd name="connsiteX181" fmla="*/ 22813 w 970530"/>
              <a:gd name="connsiteY181" fmla="*/ 281517 h 968938"/>
              <a:gd name="connsiteX182" fmla="*/ 13833 w 970530"/>
              <a:gd name="connsiteY182" fmla="*/ 281517 h 968938"/>
              <a:gd name="connsiteX183" fmla="*/ 13833 w 970530"/>
              <a:gd name="connsiteY183" fmla="*/ 272536 h 968938"/>
              <a:gd name="connsiteX184" fmla="*/ 4852 w 970530"/>
              <a:gd name="connsiteY184" fmla="*/ 272536 h 968938"/>
              <a:gd name="connsiteX185" fmla="*/ 4852 w 970530"/>
              <a:gd name="connsiteY185" fmla="*/ 258961 h 968938"/>
              <a:gd name="connsiteX186" fmla="*/ 0 w 970530"/>
              <a:gd name="connsiteY186" fmla="*/ 258961 h 968938"/>
              <a:gd name="connsiteX187" fmla="*/ 0 w 970530"/>
              <a:gd name="connsiteY187" fmla="*/ 181570 h 968938"/>
              <a:gd name="connsiteX188" fmla="*/ 97882 w 970530"/>
              <a:gd name="connsiteY188" fmla="*/ 181570 h 968938"/>
              <a:gd name="connsiteX189" fmla="*/ 94332 w 970530"/>
              <a:gd name="connsiteY189" fmla="*/ 175794 h 968938"/>
              <a:gd name="connsiteX190" fmla="*/ 91819 w 970530"/>
              <a:gd name="connsiteY190" fmla="*/ 177337 h 968938"/>
              <a:gd name="connsiteX191" fmla="*/ 85351 w 970530"/>
              <a:gd name="connsiteY191" fmla="*/ 166812 h 968938"/>
              <a:gd name="connsiteX192" fmla="*/ 82838 w 970530"/>
              <a:gd name="connsiteY192" fmla="*/ 168356 h 968938"/>
              <a:gd name="connsiteX193" fmla="*/ 17354 w 970530"/>
              <a:gd name="connsiteY193" fmla="*/ 61795 h 968938"/>
              <a:gd name="connsiteX194" fmla="*/ 19904 w 970530"/>
              <a:gd name="connsiteY194" fmla="*/ 60265 h 968938"/>
              <a:gd name="connsiteX195" fmla="*/ 12502 w 970530"/>
              <a:gd name="connsiteY195" fmla="*/ 48220 h 968938"/>
              <a:gd name="connsiteX196" fmla="*/ 75010 w 970530"/>
              <a:gd name="connsiteY196" fmla="*/ 10716 h 968938"/>
              <a:gd name="connsiteX197" fmla="*/ 97120 w 970530"/>
              <a:gd name="connsiteY197" fmla="*/ 42673 h 968938"/>
              <a:gd name="connsiteX198" fmla="*/ 97823 w 970530"/>
              <a:gd name="connsiteY198" fmla="*/ 42252 h 968938"/>
              <a:gd name="connsiteX199" fmla="*/ 104847 w 970530"/>
              <a:gd name="connsiteY199" fmla="*/ 52405 h 968938"/>
              <a:gd name="connsiteX200" fmla="*/ 106803 w 970530"/>
              <a:gd name="connsiteY200" fmla="*/ 51232 h 968938"/>
              <a:gd name="connsiteX201" fmla="*/ 113827 w 970530"/>
              <a:gd name="connsiteY201" fmla="*/ 61385 h 968938"/>
              <a:gd name="connsiteX202" fmla="*/ 115783 w 970530"/>
              <a:gd name="connsiteY202" fmla="*/ 60212 h 968938"/>
              <a:gd name="connsiteX203" fmla="*/ 122808 w 970530"/>
              <a:gd name="connsiteY203" fmla="*/ 70366 h 968938"/>
              <a:gd name="connsiteX204" fmla="*/ 124764 w 970530"/>
              <a:gd name="connsiteY204" fmla="*/ 69193 h 968938"/>
              <a:gd name="connsiteX205" fmla="*/ 131788 w 970530"/>
              <a:gd name="connsiteY205" fmla="*/ 79346 h 968938"/>
              <a:gd name="connsiteX206" fmla="*/ 133744 w 970530"/>
              <a:gd name="connsiteY206" fmla="*/ 78173 h 968938"/>
              <a:gd name="connsiteX207" fmla="*/ 140768 w 970530"/>
              <a:gd name="connsiteY207" fmla="*/ 88326 h 968938"/>
              <a:gd name="connsiteX208" fmla="*/ 142724 w 970530"/>
              <a:gd name="connsiteY208" fmla="*/ 87153 h 968938"/>
              <a:gd name="connsiteX209" fmla="*/ 149748 w 970530"/>
              <a:gd name="connsiteY209" fmla="*/ 97306 h 968938"/>
              <a:gd name="connsiteX210" fmla="*/ 151704 w 970530"/>
              <a:gd name="connsiteY210" fmla="*/ 96133 h 968938"/>
              <a:gd name="connsiteX211" fmla="*/ 158729 w 970530"/>
              <a:gd name="connsiteY211" fmla="*/ 106287 h 968938"/>
              <a:gd name="connsiteX212" fmla="*/ 160685 w 970530"/>
              <a:gd name="connsiteY212" fmla="*/ 105114 h 968938"/>
              <a:gd name="connsiteX213" fmla="*/ 160735 w 970530"/>
              <a:gd name="connsiteY213" fmla="*/ 105186 h 968938"/>
              <a:gd name="connsiteX214" fmla="*/ 160735 w 970530"/>
              <a:gd name="connsiteY214" fmla="*/ 64889 h 968938"/>
              <a:gd name="connsiteX215" fmla="*/ 216396 w 970530"/>
              <a:gd name="connsiteY215" fmla="*/ 64889 h 968938"/>
              <a:gd name="connsiteX216" fmla="*/ 233958 w 970530"/>
              <a:gd name="connsiteY216" fmla="*/ 0 h 96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970530" h="968938">
                <a:moveTo>
                  <a:pt x="157193" y="238654"/>
                </a:moveTo>
                <a:lnTo>
                  <a:pt x="154926" y="240047"/>
                </a:lnTo>
                <a:lnTo>
                  <a:pt x="158049" y="240047"/>
                </a:lnTo>
                <a:close/>
                <a:moveTo>
                  <a:pt x="152692" y="236963"/>
                </a:moveTo>
                <a:lnTo>
                  <a:pt x="152692" y="240047"/>
                </a:lnTo>
                <a:lnTo>
                  <a:pt x="154587" y="240047"/>
                </a:lnTo>
                <a:close/>
                <a:moveTo>
                  <a:pt x="148213" y="229675"/>
                </a:moveTo>
                <a:lnTo>
                  <a:pt x="145947" y="231066"/>
                </a:lnTo>
                <a:lnTo>
                  <a:pt x="149068" y="231066"/>
                </a:lnTo>
                <a:close/>
                <a:moveTo>
                  <a:pt x="143712" y="227983"/>
                </a:moveTo>
                <a:lnTo>
                  <a:pt x="143712" y="231066"/>
                </a:lnTo>
                <a:lnTo>
                  <a:pt x="145606" y="231066"/>
                </a:lnTo>
                <a:close/>
                <a:moveTo>
                  <a:pt x="139233" y="220695"/>
                </a:moveTo>
                <a:lnTo>
                  <a:pt x="136967" y="222086"/>
                </a:lnTo>
                <a:lnTo>
                  <a:pt x="140088" y="222086"/>
                </a:lnTo>
                <a:close/>
                <a:moveTo>
                  <a:pt x="134732" y="219003"/>
                </a:moveTo>
                <a:lnTo>
                  <a:pt x="134732" y="222086"/>
                </a:lnTo>
                <a:lnTo>
                  <a:pt x="136626" y="222086"/>
                </a:lnTo>
                <a:close/>
                <a:moveTo>
                  <a:pt x="130253" y="211715"/>
                </a:moveTo>
                <a:lnTo>
                  <a:pt x="127987" y="213106"/>
                </a:lnTo>
                <a:lnTo>
                  <a:pt x="131108" y="213106"/>
                </a:lnTo>
                <a:close/>
                <a:moveTo>
                  <a:pt x="125752" y="210023"/>
                </a:moveTo>
                <a:lnTo>
                  <a:pt x="125752" y="213106"/>
                </a:lnTo>
                <a:lnTo>
                  <a:pt x="127646" y="213106"/>
                </a:lnTo>
                <a:close/>
                <a:moveTo>
                  <a:pt x="121272" y="202733"/>
                </a:moveTo>
                <a:lnTo>
                  <a:pt x="119005" y="204126"/>
                </a:lnTo>
                <a:lnTo>
                  <a:pt x="122128" y="204126"/>
                </a:lnTo>
                <a:close/>
                <a:moveTo>
                  <a:pt x="116771" y="201042"/>
                </a:moveTo>
                <a:lnTo>
                  <a:pt x="116771" y="204126"/>
                </a:lnTo>
                <a:lnTo>
                  <a:pt x="118666" y="204126"/>
                </a:lnTo>
                <a:close/>
                <a:moveTo>
                  <a:pt x="112292" y="193754"/>
                </a:moveTo>
                <a:lnTo>
                  <a:pt x="111919" y="193983"/>
                </a:lnTo>
                <a:lnTo>
                  <a:pt x="111919" y="195145"/>
                </a:lnTo>
                <a:lnTo>
                  <a:pt x="113147" y="195145"/>
                </a:lnTo>
                <a:close/>
                <a:moveTo>
                  <a:pt x="233958" y="0"/>
                </a:moveTo>
                <a:lnTo>
                  <a:pt x="320874" y="8930"/>
                </a:lnTo>
                <a:lnTo>
                  <a:pt x="315034" y="21406"/>
                </a:lnTo>
                <a:lnTo>
                  <a:pt x="325726" y="22505"/>
                </a:lnTo>
                <a:lnTo>
                  <a:pt x="322127" y="30193"/>
                </a:lnTo>
                <a:lnTo>
                  <a:pt x="334707" y="31486"/>
                </a:lnTo>
                <a:lnTo>
                  <a:pt x="331109" y="39174"/>
                </a:lnTo>
                <a:lnTo>
                  <a:pt x="343687" y="40466"/>
                </a:lnTo>
                <a:lnTo>
                  <a:pt x="340089" y="48154"/>
                </a:lnTo>
                <a:lnTo>
                  <a:pt x="352667" y="49446"/>
                </a:lnTo>
                <a:lnTo>
                  <a:pt x="349069" y="57134"/>
                </a:lnTo>
                <a:lnTo>
                  <a:pt x="361647" y="58426"/>
                </a:lnTo>
                <a:lnTo>
                  <a:pt x="358622" y="64889"/>
                </a:lnTo>
                <a:lnTo>
                  <a:pt x="370285" y="64889"/>
                </a:lnTo>
                <a:lnTo>
                  <a:pt x="370285" y="67372"/>
                </a:lnTo>
                <a:lnTo>
                  <a:pt x="370628" y="67407"/>
                </a:lnTo>
                <a:lnTo>
                  <a:pt x="370285" y="68140"/>
                </a:lnTo>
                <a:lnTo>
                  <a:pt x="370285" y="75429"/>
                </a:lnTo>
                <a:lnTo>
                  <a:pt x="379608" y="76387"/>
                </a:lnTo>
                <a:lnTo>
                  <a:pt x="376010" y="84075"/>
                </a:lnTo>
                <a:lnTo>
                  <a:pt x="388588" y="85367"/>
                </a:lnTo>
                <a:lnTo>
                  <a:pt x="384990" y="93055"/>
                </a:lnTo>
                <a:lnTo>
                  <a:pt x="397568" y="94347"/>
                </a:lnTo>
                <a:lnTo>
                  <a:pt x="393969" y="102035"/>
                </a:lnTo>
                <a:lnTo>
                  <a:pt x="406549" y="103328"/>
                </a:lnTo>
                <a:lnTo>
                  <a:pt x="402951" y="111015"/>
                </a:lnTo>
                <a:lnTo>
                  <a:pt x="415529" y="112308"/>
                </a:lnTo>
                <a:lnTo>
                  <a:pt x="413482" y="116681"/>
                </a:lnTo>
                <a:lnTo>
                  <a:pt x="478036" y="116681"/>
                </a:lnTo>
                <a:lnTo>
                  <a:pt x="478036" y="10120"/>
                </a:lnTo>
                <a:lnTo>
                  <a:pt x="551260" y="10120"/>
                </a:lnTo>
                <a:lnTo>
                  <a:pt x="551260" y="23695"/>
                </a:lnTo>
                <a:lnTo>
                  <a:pt x="556112" y="23695"/>
                </a:lnTo>
                <a:lnTo>
                  <a:pt x="556112" y="32676"/>
                </a:lnTo>
                <a:lnTo>
                  <a:pt x="565093" y="32676"/>
                </a:lnTo>
                <a:lnTo>
                  <a:pt x="565093" y="41656"/>
                </a:lnTo>
                <a:lnTo>
                  <a:pt x="574073" y="41656"/>
                </a:lnTo>
                <a:lnTo>
                  <a:pt x="574073" y="50636"/>
                </a:lnTo>
                <a:lnTo>
                  <a:pt x="583053" y="50636"/>
                </a:lnTo>
                <a:lnTo>
                  <a:pt x="583053" y="59616"/>
                </a:lnTo>
                <a:lnTo>
                  <a:pt x="592033" y="59616"/>
                </a:lnTo>
                <a:lnTo>
                  <a:pt x="592033" y="68597"/>
                </a:lnTo>
                <a:lnTo>
                  <a:pt x="601014" y="68597"/>
                </a:lnTo>
                <a:lnTo>
                  <a:pt x="601014" y="77577"/>
                </a:lnTo>
                <a:lnTo>
                  <a:pt x="609994" y="77577"/>
                </a:lnTo>
                <a:lnTo>
                  <a:pt x="609994" y="86557"/>
                </a:lnTo>
                <a:lnTo>
                  <a:pt x="618974" y="86557"/>
                </a:lnTo>
                <a:lnTo>
                  <a:pt x="618974" y="95537"/>
                </a:lnTo>
                <a:lnTo>
                  <a:pt x="627954" y="95537"/>
                </a:lnTo>
                <a:lnTo>
                  <a:pt x="627954" y="104518"/>
                </a:lnTo>
                <a:lnTo>
                  <a:pt x="636935" y="104518"/>
                </a:lnTo>
                <a:lnTo>
                  <a:pt x="636935" y="113498"/>
                </a:lnTo>
                <a:lnTo>
                  <a:pt x="645915" y="113498"/>
                </a:lnTo>
                <a:lnTo>
                  <a:pt x="645915" y="122478"/>
                </a:lnTo>
                <a:lnTo>
                  <a:pt x="654895" y="122478"/>
                </a:lnTo>
                <a:lnTo>
                  <a:pt x="654895" y="131458"/>
                </a:lnTo>
                <a:lnTo>
                  <a:pt x="663875" y="131458"/>
                </a:lnTo>
                <a:lnTo>
                  <a:pt x="663875" y="140439"/>
                </a:lnTo>
                <a:lnTo>
                  <a:pt x="672856" y="140439"/>
                </a:lnTo>
                <a:lnTo>
                  <a:pt x="672856" y="149419"/>
                </a:lnTo>
                <a:lnTo>
                  <a:pt x="681836" y="149419"/>
                </a:lnTo>
                <a:lnTo>
                  <a:pt x="681836" y="158399"/>
                </a:lnTo>
                <a:lnTo>
                  <a:pt x="690816" y="158399"/>
                </a:lnTo>
                <a:lnTo>
                  <a:pt x="690816" y="167379"/>
                </a:lnTo>
                <a:lnTo>
                  <a:pt x="699796" y="167379"/>
                </a:lnTo>
                <a:lnTo>
                  <a:pt x="699796" y="176360"/>
                </a:lnTo>
                <a:lnTo>
                  <a:pt x="708777" y="176360"/>
                </a:lnTo>
                <a:lnTo>
                  <a:pt x="708777" y="185340"/>
                </a:lnTo>
                <a:lnTo>
                  <a:pt x="717757" y="185340"/>
                </a:lnTo>
                <a:lnTo>
                  <a:pt x="717757" y="194320"/>
                </a:lnTo>
                <a:lnTo>
                  <a:pt x="726737" y="194320"/>
                </a:lnTo>
                <a:lnTo>
                  <a:pt x="726737" y="203300"/>
                </a:lnTo>
                <a:lnTo>
                  <a:pt x="735717" y="203300"/>
                </a:lnTo>
                <a:lnTo>
                  <a:pt x="735717" y="212280"/>
                </a:lnTo>
                <a:lnTo>
                  <a:pt x="744697" y="212280"/>
                </a:lnTo>
                <a:lnTo>
                  <a:pt x="744697" y="221261"/>
                </a:lnTo>
                <a:lnTo>
                  <a:pt x="753678" y="221261"/>
                </a:lnTo>
                <a:lnTo>
                  <a:pt x="753678" y="230241"/>
                </a:lnTo>
                <a:lnTo>
                  <a:pt x="762658" y="230241"/>
                </a:lnTo>
                <a:lnTo>
                  <a:pt x="762658" y="239221"/>
                </a:lnTo>
                <a:lnTo>
                  <a:pt x="771638" y="239221"/>
                </a:lnTo>
                <a:lnTo>
                  <a:pt x="771638" y="248202"/>
                </a:lnTo>
                <a:lnTo>
                  <a:pt x="780619" y="248202"/>
                </a:lnTo>
                <a:lnTo>
                  <a:pt x="780619" y="256174"/>
                </a:lnTo>
                <a:lnTo>
                  <a:pt x="781627" y="257182"/>
                </a:lnTo>
                <a:lnTo>
                  <a:pt x="789599" y="257182"/>
                </a:lnTo>
                <a:lnTo>
                  <a:pt x="789599" y="265154"/>
                </a:lnTo>
                <a:lnTo>
                  <a:pt x="790607" y="266162"/>
                </a:lnTo>
                <a:lnTo>
                  <a:pt x="798579" y="266162"/>
                </a:lnTo>
                <a:lnTo>
                  <a:pt x="798579" y="274134"/>
                </a:lnTo>
                <a:lnTo>
                  <a:pt x="799588" y="275143"/>
                </a:lnTo>
                <a:lnTo>
                  <a:pt x="807560" y="275143"/>
                </a:lnTo>
                <a:lnTo>
                  <a:pt x="807560" y="283115"/>
                </a:lnTo>
                <a:lnTo>
                  <a:pt x="970530" y="446085"/>
                </a:lnTo>
                <a:lnTo>
                  <a:pt x="934646" y="561686"/>
                </a:lnTo>
                <a:cubicBezTo>
                  <a:pt x="847432" y="767882"/>
                  <a:pt x="662752" y="922817"/>
                  <a:pt x="438360" y="968734"/>
                </a:cubicBezTo>
                <a:lnTo>
                  <a:pt x="436340" y="968938"/>
                </a:lnTo>
                <a:lnTo>
                  <a:pt x="246591" y="779189"/>
                </a:lnTo>
                <a:lnTo>
                  <a:pt x="248087" y="777693"/>
                </a:lnTo>
                <a:lnTo>
                  <a:pt x="240094" y="768036"/>
                </a:lnTo>
                <a:lnTo>
                  <a:pt x="239176" y="768797"/>
                </a:lnTo>
                <a:lnTo>
                  <a:pt x="231114" y="759056"/>
                </a:lnTo>
                <a:lnTo>
                  <a:pt x="230196" y="759817"/>
                </a:lnTo>
                <a:lnTo>
                  <a:pt x="222134" y="750076"/>
                </a:lnTo>
                <a:lnTo>
                  <a:pt x="221216" y="750837"/>
                </a:lnTo>
                <a:lnTo>
                  <a:pt x="213153" y="741094"/>
                </a:lnTo>
                <a:lnTo>
                  <a:pt x="212235" y="741856"/>
                </a:lnTo>
                <a:lnTo>
                  <a:pt x="204173" y="732115"/>
                </a:lnTo>
                <a:lnTo>
                  <a:pt x="203255" y="732876"/>
                </a:lnTo>
                <a:lnTo>
                  <a:pt x="195193" y="723135"/>
                </a:lnTo>
                <a:lnTo>
                  <a:pt x="194275" y="723896"/>
                </a:lnTo>
                <a:lnTo>
                  <a:pt x="186213" y="714155"/>
                </a:lnTo>
                <a:lnTo>
                  <a:pt x="185295" y="714916"/>
                </a:lnTo>
                <a:lnTo>
                  <a:pt x="177232" y="705173"/>
                </a:lnTo>
                <a:lnTo>
                  <a:pt x="176314" y="705935"/>
                </a:lnTo>
                <a:lnTo>
                  <a:pt x="168252" y="696194"/>
                </a:lnTo>
                <a:lnTo>
                  <a:pt x="167334" y="696955"/>
                </a:lnTo>
                <a:lnTo>
                  <a:pt x="159272" y="687214"/>
                </a:lnTo>
                <a:lnTo>
                  <a:pt x="158354" y="687975"/>
                </a:lnTo>
                <a:lnTo>
                  <a:pt x="150292" y="678234"/>
                </a:lnTo>
                <a:lnTo>
                  <a:pt x="149374" y="678995"/>
                </a:lnTo>
                <a:lnTo>
                  <a:pt x="141311" y="669252"/>
                </a:lnTo>
                <a:lnTo>
                  <a:pt x="140393" y="670014"/>
                </a:lnTo>
                <a:lnTo>
                  <a:pt x="132331" y="660273"/>
                </a:lnTo>
                <a:lnTo>
                  <a:pt x="131413" y="661034"/>
                </a:lnTo>
                <a:lnTo>
                  <a:pt x="123351" y="651293"/>
                </a:lnTo>
                <a:lnTo>
                  <a:pt x="122433" y="652054"/>
                </a:lnTo>
                <a:lnTo>
                  <a:pt x="114371" y="642313"/>
                </a:lnTo>
                <a:lnTo>
                  <a:pt x="113453" y="643074"/>
                </a:lnTo>
                <a:lnTo>
                  <a:pt x="105390" y="633331"/>
                </a:lnTo>
                <a:lnTo>
                  <a:pt x="104472" y="634093"/>
                </a:lnTo>
                <a:lnTo>
                  <a:pt x="96410" y="624352"/>
                </a:lnTo>
                <a:lnTo>
                  <a:pt x="95492" y="625113"/>
                </a:lnTo>
                <a:lnTo>
                  <a:pt x="87430" y="615372"/>
                </a:lnTo>
                <a:lnTo>
                  <a:pt x="86512" y="616133"/>
                </a:lnTo>
                <a:lnTo>
                  <a:pt x="78450" y="606392"/>
                </a:lnTo>
                <a:lnTo>
                  <a:pt x="77532" y="607153"/>
                </a:lnTo>
                <a:lnTo>
                  <a:pt x="69469" y="597410"/>
                </a:lnTo>
                <a:lnTo>
                  <a:pt x="68551" y="598172"/>
                </a:lnTo>
                <a:lnTo>
                  <a:pt x="25688" y="546380"/>
                </a:lnTo>
                <a:lnTo>
                  <a:pt x="28430" y="541981"/>
                </a:ln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99477"/>
                </a:lnTo>
                <a:lnTo>
                  <a:pt x="31793" y="299477"/>
                </a:lnTo>
                <a:lnTo>
                  <a:pt x="31793" y="290497"/>
                </a:lnTo>
                <a:lnTo>
                  <a:pt x="22813" y="290497"/>
                </a:lnTo>
                <a:lnTo>
                  <a:pt x="22813" y="281517"/>
                </a:lnTo>
                <a:lnTo>
                  <a:pt x="13833" y="281517"/>
                </a:lnTo>
                <a:lnTo>
                  <a:pt x="13833" y="272536"/>
                </a:lnTo>
                <a:lnTo>
                  <a:pt x="4852" y="272536"/>
                </a:lnTo>
                <a:lnTo>
                  <a:pt x="4852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97882" y="181570"/>
                </a:lnTo>
                <a:lnTo>
                  <a:pt x="94332" y="175794"/>
                </a:lnTo>
                <a:lnTo>
                  <a:pt x="91819" y="177337"/>
                </a:lnTo>
                <a:lnTo>
                  <a:pt x="85351" y="166812"/>
                </a:lnTo>
                <a:lnTo>
                  <a:pt x="82838" y="168356"/>
                </a:lnTo>
                <a:cubicBezTo>
                  <a:pt x="62201" y="129859"/>
                  <a:pt x="40372" y="94339"/>
                  <a:pt x="17354" y="61795"/>
                </a:cubicBezTo>
                <a:lnTo>
                  <a:pt x="19904" y="60265"/>
                </a:lnTo>
                <a:lnTo>
                  <a:pt x="12502" y="48220"/>
                </a:lnTo>
                <a:lnTo>
                  <a:pt x="75010" y="10716"/>
                </a:lnTo>
                <a:lnTo>
                  <a:pt x="97120" y="42673"/>
                </a:lnTo>
                <a:lnTo>
                  <a:pt x="97823" y="42252"/>
                </a:lnTo>
                <a:lnTo>
                  <a:pt x="104847" y="52405"/>
                </a:lnTo>
                <a:lnTo>
                  <a:pt x="106803" y="51232"/>
                </a:lnTo>
                <a:lnTo>
                  <a:pt x="113827" y="61385"/>
                </a:lnTo>
                <a:lnTo>
                  <a:pt x="115783" y="60212"/>
                </a:lnTo>
                <a:lnTo>
                  <a:pt x="122808" y="70366"/>
                </a:lnTo>
                <a:lnTo>
                  <a:pt x="124764" y="69193"/>
                </a:lnTo>
                <a:lnTo>
                  <a:pt x="131788" y="79346"/>
                </a:lnTo>
                <a:lnTo>
                  <a:pt x="133744" y="78173"/>
                </a:lnTo>
                <a:lnTo>
                  <a:pt x="140768" y="88326"/>
                </a:lnTo>
                <a:lnTo>
                  <a:pt x="142724" y="87153"/>
                </a:lnTo>
                <a:lnTo>
                  <a:pt x="149748" y="97306"/>
                </a:lnTo>
                <a:lnTo>
                  <a:pt x="151704" y="96133"/>
                </a:lnTo>
                <a:lnTo>
                  <a:pt x="158729" y="106287"/>
                </a:lnTo>
                <a:lnTo>
                  <a:pt x="160685" y="105114"/>
                </a:lnTo>
                <a:lnTo>
                  <a:pt x="160735" y="105186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  <a:alpha val="52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txBody>
          <a:bodyPr/>
          <a:lstStyle/>
          <a:p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23"/>
            </p:custDataLst>
          </p:nvPr>
        </p:nvSpPr>
        <p:spPr>
          <a:xfrm>
            <a:off x="3730625" y="2686051"/>
            <a:ext cx="590550" cy="587375"/>
          </a:xfrm>
          <a:custGeom>
            <a:avLst/>
            <a:gdLst/>
            <a:ahLst/>
            <a:cxnLst/>
            <a:rect l="l" t="t" r="r" b="b"/>
            <a:pathLst>
              <a:path w="591741" h="586680">
                <a:moveTo>
                  <a:pt x="232172" y="300633"/>
                </a:moveTo>
                <a:lnTo>
                  <a:pt x="232172" y="336352"/>
                </a:lnTo>
                <a:lnTo>
                  <a:pt x="298847" y="336352"/>
                </a:lnTo>
                <a:lnTo>
                  <a:pt x="298847" y="300633"/>
                </a:lnTo>
                <a:close/>
                <a:moveTo>
                  <a:pt x="232172" y="213717"/>
                </a:moveTo>
                <a:lnTo>
                  <a:pt x="232172" y="249436"/>
                </a:lnTo>
                <a:lnTo>
                  <a:pt x="298847" y="249436"/>
                </a:lnTo>
                <a:lnTo>
                  <a:pt x="298847" y="213717"/>
                </a:lnTo>
                <a:close/>
                <a:moveTo>
                  <a:pt x="232172" y="126802"/>
                </a:moveTo>
                <a:lnTo>
                  <a:pt x="232172" y="162520"/>
                </a:lnTo>
                <a:lnTo>
                  <a:pt x="298847" y="162520"/>
                </a:lnTo>
                <a:lnTo>
                  <a:pt x="298847" y="126802"/>
                </a:lnTo>
                <a:close/>
                <a:moveTo>
                  <a:pt x="75010" y="10716"/>
                </a:moveTo>
                <a:cubicBezTo>
                  <a:pt x="101600" y="46037"/>
                  <a:pt x="125214" y="80169"/>
                  <a:pt x="145852" y="113109"/>
                </a:cubicBezTo>
                <a:cubicBezTo>
                  <a:pt x="124024" y="126206"/>
                  <a:pt x="101402" y="140097"/>
                  <a:pt x="77986" y="154781"/>
                </a:cubicBezTo>
                <a:cubicBezTo>
                  <a:pt x="57349" y="116284"/>
                  <a:pt x="35520" y="80764"/>
                  <a:pt x="12502" y="48220"/>
                </a:cubicBezTo>
                <a:close/>
                <a:moveTo>
                  <a:pt x="478036" y="10120"/>
                </a:moveTo>
                <a:lnTo>
                  <a:pt x="551260" y="10120"/>
                </a:lnTo>
                <a:lnTo>
                  <a:pt x="551260" y="116681"/>
                </a:lnTo>
                <a:lnTo>
                  <a:pt x="591741" y="116681"/>
                </a:lnTo>
                <a:lnTo>
                  <a:pt x="591741" y="193477"/>
                </a:lnTo>
                <a:lnTo>
                  <a:pt x="551260" y="193477"/>
                </a:lnTo>
                <a:lnTo>
                  <a:pt x="551260" y="490538"/>
                </a:lnTo>
                <a:cubicBezTo>
                  <a:pt x="551260" y="520105"/>
                  <a:pt x="545604" y="542578"/>
                  <a:pt x="534293" y="557957"/>
                </a:cubicBezTo>
                <a:cubicBezTo>
                  <a:pt x="522982" y="573336"/>
                  <a:pt x="507008" y="581670"/>
                  <a:pt x="486370" y="582960"/>
                </a:cubicBezTo>
                <a:cubicBezTo>
                  <a:pt x="465733" y="584250"/>
                  <a:pt x="439539" y="584994"/>
                  <a:pt x="407789" y="585192"/>
                </a:cubicBezTo>
                <a:cubicBezTo>
                  <a:pt x="404614" y="558602"/>
                  <a:pt x="399653" y="533003"/>
                  <a:pt x="392906" y="508397"/>
                </a:cubicBezTo>
                <a:cubicBezTo>
                  <a:pt x="410766" y="509588"/>
                  <a:pt x="429022" y="510183"/>
                  <a:pt x="447675" y="510183"/>
                </a:cubicBezTo>
                <a:cubicBezTo>
                  <a:pt x="467916" y="510183"/>
                  <a:pt x="478036" y="499269"/>
                  <a:pt x="478036" y="477441"/>
                </a:cubicBezTo>
                <a:lnTo>
                  <a:pt x="478036" y="193477"/>
                </a:lnTo>
                <a:lnTo>
                  <a:pt x="383977" y="193477"/>
                </a:lnTo>
                <a:lnTo>
                  <a:pt x="383977" y="116681"/>
                </a:lnTo>
                <a:lnTo>
                  <a:pt x="478036" y="116681"/>
                </a:lnTo>
                <a:close/>
                <a:moveTo>
                  <a:pt x="233958" y="0"/>
                </a:moveTo>
                <a:lnTo>
                  <a:pt x="320874" y="8930"/>
                </a:lnTo>
                <a:cubicBezTo>
                  <a:pt x="312539" y="27384"/>
                  <a:pt x="303808" y="46037"/>
                  <a:pt x="294680" y="64889"/>
                </a:cubicBezTo>
                <a:lnTo>
                  <a:pt x="370285" y="64889"/>
                </a:lnTo>
                <a:lnTo>
                  <a:pt x="370285" y="255091"/>
                </a:lnTo>
                <a:lnTo>
                  <a:pt x="426839" y="234553"/>
                </a:lnTo>
                <a:cubicBezTo>
                  <a:pt x="448667" y="288925"/>
                  <a:pt x="464939" y="336153"/>
                  <a:pt x="475655" y="376237"/>
                </a:cubicBezTo>
                <a:lnTo>
                  <a:pt x="410170" y="398859"/>
                </a:lnTo>
                <a:cubicBezTo>
                  <a:pt x="398463" y="357386"/>
                  <a:pt x="385167" y="314127"/>
                  <a:pt x="370285" y="269081"/>
                </a:cubicBezTo>
                <a:lnTo>
                  <a:pt x="370285" y="504825"/>
                </a:lnTo>
                <a:cubicBezTo>
                  <a:pt x="370285" y="531614"/>
                  <a:pt x="364976" y="551755"/>
                  <a:pt x="354360" y="565249"/>
                </a:cubicBezTo>
                <a:cubicBezTo>
                  <a:pt x="343743" y="578743"/>
                  <a:pt x="328811" y="585688"/>
                  <a:pt x="309563" y="586085"/>
                </a:cubicBezTo>
                <a:cubicBezTo>
                  <a:pt x="290314" y="586482"/>
                  <a:pt x="266105" y="586680"/>
                  <a:pt x="236935" y="586680"/>
                </a:cubicBezTo>
                <a:cubicBezTo>
                  <a:pt x="233363" y="563066"/>
                  <a:pt x="228799" y="539353"/>
                  <a:pt x="223242" y="515541"/>
                </a:cubicBezTo>
                <a:cubicBezTo>
                  <a:pt x="245070" y="518319"/>
                  <a:pt x="262136" y="519708"/>
                  <a:pt x="274439" y="519708"/>
                </a:cubicBezTo>
                <a:cubicBezTo>
                  <a:pt x="290711" y="519708"/>
                  <a:pt x="298847" y="510778"/>
                  <a:pt x="298847" y="492919"/>
                </a:cubicBezTo>
                <a:lnTo>
                  <a:pt x="298847" y="439936"/>
                </a:lnTo>
                <a:cubicBezTo>
                  <a:pt x="257969" y="484188"/>
                  <a:pt x="214511" y="520303"/>
                  <a:pt x="168474" y="548283"/>
                </a:cubicBezTo>
                <a:cubicBezTo>
                  <a:pt x="162322" y="539155"/>
                  <a:pt x="155178" y="529729"/>
                  <a:pt x="147042" y="520005"/>
                </a:cubicBezTo>
                <a:cubicBezTo>
                  <a:pt x="113308" y="543421"/>
                  <a:pt x="85527" y="564952"/>
                  <a:pt x="63699" y="584597"/>
                </a:cubicBezTo>
                <a:lnTo>
                  <a:pt x="20836" y="532805"/>
                </a:lnTo>
                <a:cubicBezTo>
                  <a:pt x="33536" y="518914"/>
                  <a:pt x="39886" y="502245"/>
                  <a:pt x="39886" y="482798"/>
                </a:cubicBezTo>
                <a:lnTo>
                  <a:pt x="39886" y="258961"/>
                </a:lnTo>
                <a:lnTo>
                  <a:pt x="0" y="258961"/>
                </a:lnTo>
                <a:lnTo>
                  <a:pt x="0" y="181570"/>
                </a:lnTo>
                <a:lnTo>
                  <a:pt x="111919" y="181570"/>
                </a:lnTo>
                <a:lnTo>
                  <a:pt x="111919" y="451842"/>
                </a:lnTo>
                <a:cubicBezTo>
                  <a:pt x="117872" y="447477"/>
                  <a:pt x="134144" y="436959"/>
                  <a:pt x="160735" y="420291"/>
                </a:cubicBezTo>
                <a:cubicBezTo>
                  <a:pt x="161925" y="436563"/>
                  <a:pt x="163314" y="451842"/>
                  <a:pt x="164902" y="466130"/>
                </a:cubicBezTo>
                <a:cubicBezTo>
                  <a:pt x="197247" y="446881"/>
                  <a:pt x="228104" y="424259"/>
                  <a:pt x="257473" y="398264"/>
                </a:cubicBezTo>
                <a:lnTo>
                  <a:pt x="133945" y="398264"/>
                </a:lnTo>
                <a:lnTo>
                  <a:pt x="133945" y="336352"/>
                </a:lnTo>
                <a:lnTo>
                  <a:pt x="160735" y="336352"/>
                </a:lnTo>
                <a:lnTo>
                  <a:pt x="160735" y="64889"/>
                </a:lnTo>
                <a:lnTo>
                  <a:pt x="216396" y="64889"/>
                </a:lnTo>
                <a:cubicBezTo>
                  <a:pt x="222746" y="44847"/>
                  <a:pt x="228600" y="23217"/>
                  <a:pt x="23395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/>
          <a:lstStyle/>
          <a:p>
            <a:endParaRPr lang="zh-CN" altLang="en-US" sz="4800" b="1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1" name="任意多边形 20"/>
          <p:cNvSpPr/>
          <p:nvPr>
            <p:custDataLst>
              <p:tags r:id="rId24"/>
            </p:custDataLst>
          </p:nvPr>
        </p:nvSpPr>
        <p:spPr>
          <a:xfrm>
            <a:off x="3343275" y="2276475"/>
            <a:ext cx="1377950" cy="1377950"/>
          </a:xfrm>
          <a:custGeom>
            <a:avLst/>
            <a:gdLst>
              <a:gd name="connsiteX0" fmla="*/ 766921 w 1533844"/>
              <a:gd name="connsiteY0" fmla="*/ 180973 h 1533842"/>
              <a:gd name="connsiteX1" fmla="*/ 180974 w 1533844"/>
              <a:gd name="connsiteY1" fmla="*/ 766920 h 1533842"/>
              <a:gd name="connsiteX2" fmla="*/ 766921 w 1533844"/>
              <a:gd name="connsiteY2" fmla="*/ 1352867 h 1533842"/>
              <a:gd name="connsiteX3" fmla="*/ 1352868 w 1533844"/>
              <a:gd name="connsiteY3" fmla="*/ 766920 h 1533842"/>
              <a:gd name="connsiteX4" fmla="*/ 766921 w 1533844"/>
              <a:gd name="connsiteY4" fmla="*/ 180973 h 1533842"/>
              <a:gd name="connsiteX5" fmla="*/ 766922 w 1533844"/>
              <a:gd name="connsiteY5" fmla="*/ 0 h 1533842"/>
              <a:gd name="connsiteX6" fmla="*/ 1533844 w 1533844"/>
              <a:gd name="connsiteY6" fmla="*/ 766921 h 1533842"/>
              <a:gd name="connsiteX7" fmla="*/ 766922 w 1533844"/>
              <a:gd name="connsiteY7" fmla="*/ 1533842 h 1533842"/>
              <a:gd name="connsiteX8" fmla="*/ 0 w 1533844"/>
              <a:gd name="connsiteY8" fmla="*/ 766921 h 1533842"/>
              <a:gd name="connsiteX9" fmla="*/ 766922 w 1533844"/>
              <a:gd name="connsiteY9" fmla="*/ 0 h 153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33844" h="1533842">
                <a:moveTo>
                  <a:pt x="766921" y="180973"/>
                </a:moveTo>
                <a:cubicBezTo>
                  <a:pt x="443311" y="180973"/>
                  <a:pt x="180974" y="443310"/>
                  <a:pt x="180974" y="766920"/>
                </a:cubicBezTo>
                <a:cubicBezTo>
                  <a:pt x="180974" y="1090530"/>
                  <a:pt x="443311" y="1352867"/>
                  <a:pt x="766921" y="1352867"/>
                </a:cubicBezTo>
                <a:cubicBezTo>
                  <a:pt x="1090531" y="1352867"/>
                  <a:pt x="1352868" y="1090530"/>
                  <a:pt x="1352868" y="766920"/>
                </a:cubicBezTo>
                <a:cubicBezTo>
                  <a:pt x="1352868" y="443310"/>
                  <a:pt x="1090531" y="180973"/>
                  <a:pt x="766921" y="180973"/>
                </a:cubicBezTo>
                <a:close/>
                <a:moveTo>
                  <a:pt x="766922" y="0"/>
                </a:moveTo>
                <a:cubicBezTo>
                  <a:pt x="1190481" y="0"/>
                  <a:pt x="1533844" y="343362"/>
                  <a:pt x="1533844" y="766921"/>
                </a:cubicBezTo>
                <a:cubicBezTo>
                  <a:pt x="1533844" y="1190480"/>
                  <a:pt x="1190481" y="1533842"/>
                  <a:pt x="766922" y="1533842"/>
                </a:cubicBezTo>
                <a:cubicBezTo>
                  <a:pt x="343363" y="1533842"/>
                  <a:pt x="0" y="1190480"/>
                  <a:pt x="0" y="766921"/>
                </a:cubicBezTo>
                <a:cubicBezTo>
                  <a:pt x="0" y="343362"/>
                  <a:pt x="343363" y="0"/>
                  <a:pt x="7669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25"/>
            </p:custDataLst>
          </p:nvPr>
        </p:nvSpPr>
        <p:spPr>
          <a:xfrm>
            <a:off x="3424239" y="2360614"/>
            <a:ext cx="1216025" cy="121443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1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17650" y="1266190"/>
            <a:ext cx="5155565" cy="1257300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8"/>
            </p:custDataLst>
          </p:nvPr>
        </p:nvSpPr>
        <p:spPr>
          <a:xfrm>
            <a:off x="1518285" y="2552700"/>
            <a:ext cx="5154930" cy="498475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baseline="0">
                <a:latin typeface="Arial" panose="020B060402020209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>
            <p:custDataLst>
              <p:tags r:id="rId9"/>
            </p:custDataLst>
          </p:nvPr>
        </p:nvCxnSpPr>
        <p:spPr>
          <a:xfrm>
            <a:off x="1390123" y="1504640"/>
            <a:ext cx="0" cy="125732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flipH="1" flipV="1">
            <a:off x="10596880" y="6062980"/>
            <a:ext cx="1630045" cy="795020"/>
            <a:chOff x="66" y="199"/>
            <a:chExt cx="6252" cy="3048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 flipV="1">
              <a:off x="66" y="199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201" y="199"/>
              <a:ext cx="4883" cy="233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 userDrawn="1">
            <p:custDataLst>
              <p:tags r:id="rId3"/>
            </p:custDataLst>
          </p:nvPr>
        </p:nvGrpSpPr>
        <p:grpSpPr>
          <a:xfrm flipH="1">
            <a:off x="10417810" y="635"/>
            <a:ext cx="1812925" cy="883920"/>
            <a:chOff x="-134" y="-1"/>
            <a:chExt cx="6252" cy="3048"/>
          </a:xfrm>
        </p:grpSpPr>
        <p:sp>
          <p:nvSpPr>
            <p:cNvPr id="6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-134" y="-1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6"/>
            <p:cNvSpPr/>
            <p:nvPr userDrawn="1">
              <p:custDataLst>
                <p:tags r:id="rId5"/>
              </p:custDataLst>
            </p:nvPr>
          </p:nvSpPr>
          <p:spPr>
            <a:xfrm flipV="1">
              <a:off x="0" y="-1"/>
              <a:ext cx="5072" cy="242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flipV="1">
            <a:off x="-69850" y="5293360"/>
            <a:ext cx="3225800" cy="1572895"/>
            <a:chOff x="66" y="199"/>
            <a:chExt cx="6252" cy="3048"/>
          </a:xfrm>
        </p:grpSpPr>
        <p:sp>
          <p:nvSpPr>
            <p:cNvPr id="6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66" y="199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: 形状 6"/>
            <p:cNvSpPr/>
            <p:nvPr userDrawn="1">
              <p:custDataLst>
                <p:tags r:id="rId5"/>
              </p:custDataLst>
            </p:nvPr>
          </p:nvSpPr>
          <p:spPr>
            <a:xfrm flipV="1">
              <a:off x="201" y="199"/>
              <a:ext cx="4883" cy="233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7" name="组合 16"/>
          <p:cNvGrpSpPr/>
          <p:nvPr userDrawn="1">
            <p:custDataLst>
              <p:tags r:id="rId3"/>
            </p:custDataLst>
          </p:nvPr>
        </p:nvGrpSpPr>
        <p:grpSpPr>
          <a:xfrm>
            <a:off x="-38735" y="0"/>
            <a:ext cx="1812925" cy="883920"/>
            <a:chOff x="-134" y="-1"/>
            <a:chExt cx="6252" cy="3048"/>
          </a:xfrm>
        </p:grpSpPr>
        <p:sp>
          <p:nvSpPr>
            <p:cNvPr id="6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-134" y="-1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任意多边形: 形状 6"/>
            <p:cNvSpPr/>
            <p:nvPr userDrawn="1">
              <p:custDataLst>
                <p:tags r:id="rId5"/>
              </p:custDataLst>
            </p:nvPr>
          </p:nvSpPr>
          <p:spPr>
            <a:xfrm flipV="1">
              <a:off x="0" y="-1"/>
              <a:ext cx="5072" cy="242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3"/>
            </p:custDataLst>
          </p:nvPr>
        </p:nvGrpSpPr>
        <p:grpSpPr>
          <a:xfrm flipH="1" flipV="1">
            <a:off x="10596880" y="6062980"/>
            <a:ext cx="1630045" cy="795020"/>
            <a:chOff x="66" y="199"/>
            <a:chExt cx="6252" cy="3048"/>
          </a:xfrm>
        </p:grpSpPr>
        <p:sp>
          <p:nvSpPr>
            <p:cNvPr id="6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66" y="199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: 形状 6"/>
            <p:cNvSpPr/>
            <p:nvPr userDrawn="1">
              <p:custDataLst>
                <p:tags r:id="rId5"/>
              </p:custDataLst>
            </p:nvPr>
          </p:nvSpPr>
          <p:spPr>
            <a:xfrm flipV="1">
              <a:off x="201" y="199"/>
              <a:ext cx="4883" cy="233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7" name="组合 16"/>
          <p:cNvGrpSpPr/>
          <p:nvPr userDrawn="1">
            <p:custDataLst>
              <p:tags r:id="rId3"/>
            </p:custDataLst>
          </p:nvPr>
        </p:nvGrpSpPr>
        <p:grpSpPr>
          <a:xfrm flipH="1">
            <a:off x="10417810" y="0"/>
            <a:ext cx="1812925" cy="883920"/>
            <a:chOff x="-134" y="-1"/>
            <a:chExt cx="6252" cy="3048"/>
          </a:xfrm>
        </p:grpSpPr>
        <p:sp>
          <p:nvSpPr>
            <p:cNvPr id="6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-134" y="-1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6"/>
            <p:cNvSpPr/>
            <p:nvPr userDrawn="1">
              <p:custDataLst>
                <p:tags r:id="rId5"/>
              </p:custDataLst>
            </p:nvPr>
          </p:nvSpPr>
          <p:spPr>
            <a:xfrm flipV="1">
              <a:off x="0" y="-1"/>
              <a:ext cx="5072" cy="242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7" name="组合 16"/>
          <p:cNvGrpSpPr/>
          <p:nvPr userDrawn="1">
            <p:custDataLst>
              <p:tags r:id="rId3"/>
            </p:custDataLst>
          </p:nvPr>
        </p:nvGrpSpPr>
        <p:grpSpPr>
          <a:xfrm rot="0">
            <a:off x="-85090" y="-635"/>
            <a:ext cx="3970020" cy="1935480"/>
            <a:chOff x="-134" y="-1"/>
            <a:chExt cx="6252" cy="3048"/>
          </a:xfrm>
        </p:grpSpPr>
        <p:sp>
          <p:nvSpPr>
            <p:cNvPr id="6" name="任意多边形: 形状 6"/>
            <p:cNvSpPr/>
            <p:nvPr userDrawn="1">
              <p:custDataLst>
                <p:tags r:id="rId4"/>
              </p:custDataLst>
            </p:nvPr>
          </p:nvSpPr>
          <p:spPr>
            <a:xfrm flipV="1">
              <a:off x="-134" y="-1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6"/>
            <p:cNvSpPr/>
            <p:nvPr userDrawn="1">
              <p:custDataLst>
                <p:tags r:id="rId5"/>
              </p:custDataLst>
            </p:nvPr>
          </p:nvSpPr>
          <p:spPr>
            <a:xfrm flipV="1">
              <a:off x="0" y="-1"/>
              <a:ext cx="5072" cy="242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 rot="0" flipH="1" flipV="1">
            <a:off x="9035415" y="5274945"/>
            <a:ext cx="3225800" cy="1572895"/>
            <a:chOff x="66" y="199"/>
            <a:chExt cx="6252" cy="3048"/>
          </a:xfrm>
        </p:grpSpPr>
        <p:sp>
          <p:nvSpPr>
            <p:cNvPr id="9" name="任意多边形: 形状 6"/>
            <p:cNvSpPr/>
            <p:nvPr userDrawn="1">
              <p:custDataLst>
                <p:tags r:id="rId7"/>
              </p:custDataLst>
            </p:nvPr>
          </p:nvSpPr>
          <p:spPr>
            <a:xfrm flipV="1">
              <a:off x="66" y="199"/>
              <a:ext cx="6252" cy="304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: 形状 6"/>
            <p:cNvSpPr/>
            <p:nvPr userDrawn="1">
              <p:custDataLst>
                <p:tags r:id="rId8"/>
              </p:custDataLst>
            </p:nvPr>
          </p:nvSpPr>
          <p:spPr>
            <a:xfrm flipV="1">
              <a:off x="201" y="199"/>
              <a:ext cx="4883" cy="2338"/>
            </a:xfrm>
            <a:custGeom>
              <a:avLst/>
              <a:gdLst>
                <a:gd name="connsiteX0" fmla="*/ 0 w 6216786"/>
                <a:gd name="connsiteY0" fmla="*/ 2975922 h 2975922"/>
                <a:gd name="connsiteX1" fmla="*/ 6216786 w 6216786"/>
                <a:gd name="connsiteY1" fmla="*/ 2975922 h 2975922"/>
                <a:gd name="connsiteX2" fmla="*/ 2255485 w 6216786"/>
                <a:gd name="connsiteY2" fmla="*/ 0 h 2975922"/>
                <a:gd name="connsiteX3" fmla="*/ 0 w 6216786"/>
                <a:gd name="connsiteY3" fmla="*/ 1694430 h 29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6786" h="2975922">
                  <a:moveTo>
                    <a:pt x="0" y="2975922"/>
                  </a:moveTo>
                  <a:lnTo>
                    <a:pt x="6216786" y="2975922"/>
                  </a:lnTo>
                  <a:lnTo>
                    <a:pt x="2255485" y="0"/>
                  </a:lnTo>
                  <a:lnTo>
                    <a:pt x="0" y="1694430"/>
                  </a:ln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585450" y="722312"/>
            <a:ext cx="1606550" cy="309562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142537" y="722312"/>
            <a:ext cx="309563" cy="3095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4288" y="6632574"/>
            <a:ext cx="3741738" cy="104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768601" y="6440487"/>
            <a:ext cx="9874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9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6275" y="0"/>
            <a:ext cx="323850" cy="24669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10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6275" y="2630487"/>
            <a:ext cx="323850" cy="325437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Rectangl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534776" y="6308724"/>
            <a:ext cx="250825" cy="384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Rectangle 1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534776" y="6056312"/>
            <a:ext cx="250825" cy="192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Rectangle 13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196638" y="6056312"/>
            <a:ext cx="250825" cy="636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85450" y="304200"/>
            <a:ext cx="1606550" cy="309562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142537" y="304200"/>
            <a:ext cx="309563" cy="3095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4288" y="6632574"/>
            <a:ext cx="3741738" cy="104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68601" y="6440487"/>
            <a:ext cx="987425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585450" y="722312"/>
            <a:ext cx="1606550" cy="309562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142537" y="722312"/>
            <a:ext cx="309563" cy="3095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534776" y="6308724"/>
            <a:ext cx="250825" cy="384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534776" y="6056312"/>
            <a:ext cx="250825" cy="192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196638" y="6056312"/>
            <a:ext cx="250825" cy="636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1" name="Rectangle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6275" y="0"/>
            <a:ext cx="323850" cy="24669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Rectangle 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6275" y="2630487"/>
            <a:ext cx="323850" cy="325437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1534776" y="6308724"/>
            <a:ext cx="250825" cy="384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1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1534776" y="6056312"/>
            <a:ext cx="250825" cy="192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196638" y="6056312"/>
            <a:ext cx="250825" cy="636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782175" y="6210300"/>
            <a:ext cx="2409825" cy="288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336087" y="6210300"/>
            <a:ext cx="301625" cy="3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7" name="Rectangle 8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7975" y="305593"/>
            <a:ext cx="301625" cy="3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2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793288" y="6210300"/>
            <a:ext cx="2409825" cy="2889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347200" y="6210300"/>
            <a:ext cx="301625" cy="303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31825" y="-25400"/>
            <a:ext cx="301625" cy="2416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1825" y="2520950"/>
            <a:ext cx="301625" cy="3032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45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单击此处编辑标题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  <p:custDataLst>
              <p:tags r:id="rId7"/>
            </p:custDataLst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图片 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2" b="433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0" name="MH_Others_1"/>
          <p:cNvCxnSpPr/>
          <p:nvPr>
            <p:custDataLst>
              <p:tags r:id="rId7"/>
            </p:custDataLst>
          </p:nvPr>
        </p:nvCxnSpPr>
        <p:spPr>
          <a:xfrm>
            <a:off x="3796585" y="927848"/>
            <a:ext cx="0" cy="5002304"/>
          </a:xfrm>
          <a:prstGeom prst="line">
            <a:avLst/>
          </a:prstGeom>
          <a:ln w="2222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0000">
                  <a:schemeClr val="accent1"/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Title"/>
          <p:cNvSpPr/>
          <p:nvPr>
            <p:custDataLst>
              <p:tags r:id="rId8"/>
            </p:custDataLst>
          </p:nvPr>
        </p:nvSpPr>
        <p:spPr>
          <a:xfrm>
            <a:off x="3792452" y="2514231"/>
            <a:ext cx="5976199" cy="1184531"/>
          </a:xfrm>
          <a:prstGeom prst="rect">
            <a:avLst/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144000" rIns="144000" anchor="ctr">
            <a:normAutofit/>
          </a:bodyPr>
          <a:lstStyle/>
          <a:p>
            <a:pPr lvl="0">
              <a:lnSpc>
                <a:spcPct val="130000"/>
              </a:lnSpc>
            </a:pPr>
            <a:endParaRPr lang="zh-CN" altLang="en-US" sz="2800" kern="0" dirty="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3794400" y="2512800"/>
            <a:ext cx="5976000" cy="1184400"/>
          </a:xfrm>
        </p:spPr>
        <p:txBody>
          <a:bodyPr lIns="144000" rIns="144000" anchor="ctr" anchorCtr="0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2057398" y="1220136"/>
            <a:ext cx="4507981" cy="493236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KSO_BC2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7176910" y="1220136"/>
            <a:ext cx="4507200" cy="4932363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2059200" y="316800"/>
            <a:ext cx="9312101" cy="698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2041699" y="1607836"/>
            <a:ext cx="4622992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KSO_BC1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2041699" y="2431748"/>
            <a:ext cx="4622992" cy="3684588"/>
          </a:xfrm>
        </p:spPr>
        <p:txBody>
          <a:bodyPr/>
          <a:lstStyle>
            <a:lvl1pPr>
              <a:defRPr>
                <a:solidFill>
                  <a:srgbClr val="0A3142"/>
                </a:solidFill>
              </a:defRPr>
            </a:lvl1pPr>
            <a:lvl2pPr marL="0" indent="0">
              <a:buNone/>
              <a:defRPr/>
            </a:lvl2pPr>
            <a:lvl3pPr>
              <a:defRPr>
                <a:solidFill>
                  <a:srgbClr val="0A3142"/>
                </a:solidFill>
              </a:defRPr>
            </a:lvl3pPr>
            <a:lvl4pPr>
              <a:defRPr>
                <a:solidFill>
                  <a:srgbClr val="0A3142"/>
                </a:solidFill>
              </a:defRPr>
            </a:lvl4pPr>
            <a:lvl5pPr>
              <a:defRPr>
                <a:solidFill>
                  <a:srgbClr val="0A3142"/>
                </a:solidFill>
              </a:defRPr>
            </a:lvl5pPr>
            <a:lvl6pPr>
              <a:defRPr>
                <a:solidFill>
                  <a:srgbClr val="0A3142"/>
                </a:solidFill>
              </a:defRPr>
            </a:lvl6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  <p:custDataLst>
              <p:tags r:id="rId9"/>
            </p:custDataLst>
          </p:nvPr>
        </p:nvSpPr>
        <p:spPr>
          <a:xfrm>
            <a:off x="7375912" y="1607836"/>
            <a:ext cx="4645759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KSO_BC2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7375912" y="2431748"/>
            <a:ext cx="4645759" cy="3684588"/>
          </a:xfrm>
        </p:spPr>
        <p:txBody>
          <a:bodyPr/>
          <a:lstStyle>
            <a:lvl1pPr>
              <a:defRPr>
                <a:solidFill>
                  <a:srgbClr val="0A3142"/>
                </a:solidFill>
              </a:defRPr>
            </a:lvl1pPr>
            <a:lvl2pPr marL="0" indent="0">
              <a:buNone/>
              <a:defRPr/>
            </a:lvl2pPr>
            <a:lvl3pPr>
              <a:defRPr>
                <a:solidFill>
                  <a:srgbClr val="0A3142"/>
                </a:solidFill>
              </a:defRPr>
            </a:lvl3pPr>
            <a:lvl4pPr>
              <a:defRPr>
                <a:solidFill>
                  <a:srgbClr val="0A3142"/>
                </a:solidFill>
              </a:defRPr>
            </a:lvl4pPr>
            <a:lvl5pPr>
              <a:defRPr>
                <a:solidFill>
                  <a:srgbClr val="0A3142"/>
                </a:solidFill>
              </a:defRPr>
            </a:lvl5pPr>
            <a:lvl6pPr>
              <a:defRPr>
                <a:solidFill>
                  <a:srgbClr val="0A3142"/>
                </a:solidFill>
              </a:defRPr>
            </a:lvl6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  <p:custDataLst>
              <p:tags r:id="rId6"/>
            </p:custDataLst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spc="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250272" cy="6831106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842248" y="0"/>
            <a:ext cx="10408024" cy="68173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270748" y="0"/>
            <a:ext cx="309283" cy="681736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2012579" y="472282"/>
            <a:ext cx="3497377" cy="160020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  <p:custDataLst>
              <p:tags r:id="rId10"/>
            </p:custDataLst>
          </p:nvPr>
        </p:nvSpPr>
        <p:spPr>
          <a:xfrm>
            <a:off x="6209220" y="1002511"/>
            <a:ext cx="5489626" cy="4873625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  <p:custDataLst>
              <p:tags r:id="rId11"/>
            </p:custDataLst>
          </p:nvPr>
        </p:nvSpPr>
        <p:spPr>
          <a:xfrm>
            <a:off x="2012579" y="2072483"/>
            <a:ext cx="349737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4"/>
            </p:custDataLst>
          </p:nvPr>
        </p:nvSpPr>
        <p:spPr>
          <a:xfrm>
            <a:off x="6299250" y="3595163"/>
            <a:ext cx="4826038" cy="311364"/>
          </a:xfrm>
        </p:spPr>
        <p:txBody>
          <a:bodyPr vert="horz" wrap="square" lIns="0" tIns="0" rIns="0" bIns="0" rtlCol="0" anchor="t" anchorCtr="0">
            <a:normAutofit fontScale="90000"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6299250" y="2374058"/>
            <a:ext cx="4826038" cy="110744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4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4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811319"/>
            <a:ext cx="2911595" cy="3235350"/>
          </a:xfrm>
          <a:prstGeom prst="rect">
            <a:avLst/>
          </a:prstGeom>
        </p:spPr>
      </p:pic>
      <p:pic>
        <p:nvPicPr>
          <p:cNvPr id="2" name="图片 1" descr="图片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10" name="图片 9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4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98080" y="1234440"/>
            <a:ext cx="3949909" cy="4389120"/>
          </a:xfrm>
          <a:prstGeom prst="rect">
            <a:avLst/>
          </a:prstGeom>
        </p:spPr>
      </p:pic>
      <p:pic>
        <p:nvPicPr>
          <p:cNvPr id="6" name="图片 5" descr="图片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8" name="图片 7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192000" cy="6856984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842248" y="0"/>
            <a:ext cx="10349752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270748" y="0"/>
            <a:ext cx="309283" cy="6858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" b="4332"/>
          <a:stretch>
            <a:fillRect/>
          </a:stretch>
        </p:blipFill>
        <p:spPr>
          <a:xfrm>
            <a:off x="0" y="0"/>
            <a:ext cx="12250272" cy="6831106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842248" y="0"/>
            <a:ext cx="10408024" cy="68173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1270748" y="0"/>
            <a:ext cx="309283" cy="681736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 orient="vert"/>
            <p:custDataLst>
              <p:tags r:id="rId9"/>
            </p:custDataLst>
          </p:nvPr>
        </p:nvSpPr>
        <p:spPr>
          <a:xfrm>
            <a:off x="10857090" y="365127"/>
            <a:ext cx="1182511" cy="6149973"/>
          </a:xfrm>
        </p:spPr>
        <p:txBody>
          <a:bodyPr vert="eaVer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  <p:custDataLst>
              <p:tags r:id="rId10"/>
            </p:custDataLst>
          </p:nvPr>
        </p:nvSpPr>
        <p:spPr>
          <a:xfrm>
            <a:off x="2159000" y="365127"/>
            <a:ext cx="8573911" cy="6149973"/>
          </a:xfrm>
        </p:spPr>
        <p:txBody>
          <a:bodyPr vert="eaVert">
            <a:normAutofit/>
          </a:bodyPr>
          <a:lstStyle>
            <a:lvl1pPr>
              <a:defRPr sz="2400"/>
            </a:lvl1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7" name="图片 6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2" name="图片 1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6604687" y="2463322"/>
            <a:ext cx="4825403" cy="640394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5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6604053" y="3256115"/>
            <a:ext cx="4826038" cy="113855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600" b="1" i="0" u="none" strike="noStrike" kern="1200" cap="none" spc="7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4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94600" y="30240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77310" y="58355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图片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6061" y="-10801"/>
            <a:ext cx="1753527" cy="1753527"/>
          </a:xfrm>
          <a:prstGeom prst="rect">
            <a:avLst/>
          </a:prstGeom>
        </p:spPr>
      </p:pic>
      <p:pic>
        <p:nvPicPr>
          <p:cNvPr id="6" name="图片 5" descr="图片4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5104461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93.xml"/><Relationship Id="rId24" Type="http://schemas.openxmlformats.org/officeDocument/2006/relationships/tags" Target="../tags/tag192.xml"/><Relationship Id="rId23" Type="http://schemas.openxmlformats.org/officeDocument/2006/relationships/tags" Target="../tags/tag191.xml"/><Relationship Id="rId22" Type="http://schemas.openxmlformats.org/officeDocument/2006/relationships/tags" Target="../tags/tag190.xml"/><Relationship Id="rId21" Type="http://schemas.openxmlformats.org/officeDocument/2006/relationships/tags" Target="../tags/tag189.xml"/><Relationship Id="rId20" Type="http://schemas.openxmlformats.org/officeDocument/2006/relationships/tags" Target="../tags/tag188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7" Type="http://schemas.openxmlformats.org/officeDocument/2006/relationships/theme" Target="../theme/theme5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8" Type="http://schemas.openxmlformats.org/officeDocument/2006/relationships/theme" Target="../theme/theme6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" Type="http://schemas.openxmlformats.org/officeDocument/2006/relationships/tags" Target="../tags/tag311.xml"/><Relationship Id="rId13" Type="http://schemas.openxmlformats.org/officeDocument/2006/relationships/tags" Target="../tags/tag310.xml"/><Relationship Id="rId12" Type="http://schemas.openxmlformats.org/officeDocument/2006/relationships/tags" Target="../tags/tag309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8" Type="http://schemas.openxmlformats.org/officeDocument/2006/relationships/theme" Target="../theme/theme7.xml"/><Relationship Id="rId17" Type="http://schemas.openxmlformats.org/officeDocument/2006/relationships/tags" Target="../tags/tag375.xml"/><Relationship Id="rId16" Type="http://schemas.openxmlformats.org/officeDocument/2006/relationships/tags" Target="../tags/tag374.xml"/><Relationship Id="rId15" Type="http://schemas.openxmlformats.org/officeDocument/2006/relationships/tags" Target="../tags/tag373.xml"/><Relationship Id="rId14" Type="http://schemas.openxmlformats.org/officeDocument/2006/relationships/tags" Target="../tags/tag372.xml"/><Relationship Id="rId13" Type="http://schemas.openxmlformats.org/officeDocument/2006/relationships/tags" Target="../tags/tag371.xml"/><Relationship Id="rId12" Type="http://schemas.openxmlformats.org/officeDocument/2006/relationships/tags" Target="../tags/tag370.xml"/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89.xml"/><Relationship Id="rId7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4.xml"/><Relationship Id="rId22" Type="http://schemas.openxmlformats.org/officeDocument/2006/relationships/theme" Target="../theme/theme8.xml"/><Relationship Id="rId21" Type="http://schemas.openxmlformats.org/officeDocument/2006/relationships/tags" Target="../tags/tag463.xml"/><Relationship Id="rId20" Type="http://schemas.openxmlformats.org/officeDocument/2006/relationships/tags" Target="../tags/tag462.xml"/><Relationship Id="rId2" Type="http://schemas.openxmlformats.org/officeDocument/2006/relationships/slideLayout" Target="../slideLayouts/slideLayout83.xml"/><Relationship Id="rId19" Type="http://schemas.openxmlformats.org/officeDocument/2006/relationships/tags" Target="../tags/tag461.xml"/><Relationship Id="rId18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2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2.xml"/><Relationship Id="rId25" Type="http://schemas.openxmlformats.org/officeDocument/2006/relationships/theme" Target="../theme/theme9.xml"/><Relationship Id="rId24" Type="http://schemas.openxmlformats.org/officeDocument/2006/relationships/tags" Target="../tags/tag618.xml"/><Relationship Id="rId23" Type="http://schemas.openxmlformats.org/officeDocument/2006/relationships/tags" Target="../tags/tag617.xml"/><Relationship Id="rId22" Type="http://schemas.openxmlformats.org/officeDocument/2006/relationships/tags" Target="../tags/tag616.xml"/><Relationship Id="rId21" Type="http://schemas.openxmlformats.org/officeDocument/2006/relationships/tags" Target="../tags/tag615.xml"/><Relationship Id="rId20" Type="http://schemas.openxmlformats.org/officeDocument/2006/relationships/tags" Target="../tags/tag614.xml"/><Relationship Id="rId2" Type="http://schemas.openxmlformats.org/officeDocument/2006/relationships/slideLayout" Target="../slideLayouts/slideLayout101.xml"/><Relationship Id="rId19" Type="http://schemas.openxmlformats.org/officeDocument/2006/relationships/tags" Target="../tags/tag613.xml"/><Relationship Id="rId18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2057399" y="316688"/>
            <a:ext cx="964002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2057400" y="1147314"/>
            <a:ext cx="9640020" cy="5073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2"/>
            <a:r>
              <a:rPr lang="zh-CN" altLang="en-US" dirty="0"/>
              <a:t>第二级</a:t>
            </a:r>
            <a:endParaRPr lang="en-US" altLang="zh-CN" dirty="0"/>
          </a:p>
          <a:p>
            <a:pPr lvl="3"/>
            <a:r>
              <a:rPr lang="zh-CN" altLang="en-US" dirty="0"/>
              <a:t>第三级</a:t>
            </a:r>
            <a:endParaRPr lang="en-US" altLang="zh-CN" dirty="0"/>
          </a:p>
          <a:p>
            <a:pPr lvl="4"/>
            <a:r>
              <a:rPr lang="zh-CN" altLang="en-US" dirty="0"/>
              <a:t>第四级</a:t>
            </a:r>
            <a:endParaRPr lang="en-US" altLang="zh-CN" dirty="0"/>
          </a:p>
          <a:p>
            <a:pPr lvl="5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A409C-FFBF-4B8A-80F9-AA98AD51DC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13455-9ABA-45F2-A109-26BD2A4417B2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354330" indent="-35433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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54330" indent="-354330" algn="just" defTabSz="685800" rtl="0" eaLnBrk="1" latinLnBrk="0" hangingPunct="1">
        <a:lnSpc>
          <a:spcPct val="15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2.xml"/><Relationship Id="rId5" Type="http://schemas.openxmlformats.org/officeDocument/2006/relationships/tags" Target="../tags/tag623.xml"/><Relationship Id="rId4" Type="http://schemas.openxmlformats.org/officeDocument/2006/relationships/tags" Target="../tags/tag622.xml"/><Relationship Id="rId3" Type="http://schemas.openxmlformats.org/officeDocument/2006/relationships/tags" Target="../tags/tag621.xml"/><Relationship Id="rId2" Type="http://schemas.openxmlformats.org/officeDocument/2006/relationships/tags" Target="../tags/tag620.xml"/><Relationship Id="rId1" Type="http://schemas.openxmlformats.org/officeDocument/2006/relationships/tags" Target="../tags/tag61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1.xml"/><Relationship Id="rId4" Type="http://schemas.openxmlformats.org/officeDocument/2006/relationships/tags" Target="../tags/tag723.xml"/><Relationship Id="rId3" Type="http://schemas.openxmlformats.org/officeDocument/2006/relationships/tags" Target="../tags/tag722.xml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microsoft.com/office/2007/relationships/hdphoto" Target="../media/image25.wdp"/><Relationship Id="rId7" Type="http://schemas.openxmlformats.org/officeDocument/2006/relationships/image" Target="../media/image2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tags" Target="../tags/tag726.xml"/><Relationship Id="rId2" Type="http://schemas.openxmlformats.org/officeDocument/2006/relationships/tags" Target="../tags/tag725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77.xml"/><Relationship Id="rId11" Type="http://schemas.openxmlformats.org/officeDocument/2006/relationships/tags" Target="../tags/tag727.xml"/><Relationship Id="rId10" Type="http://schemas.openxmlformats.org/officeDocument/2006/relationships/image" Target="../media/image5.svg"/><Relationship Id="rId1" Type="http://schemas.openxmlformats.org/officeDocument/2006/relationships/tags" Target="../tags/tag72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728.xml"/><Relationship Id="rId7" Type="http://schemas.microsoft.com/office/2007/relationships/hdphoto" Target="../media/image25.wdp"/><Relationship Id="rId6" Type="http://schemas.openxmlformats.org/officeDocument/2006/relationships/image" Target="../media/image24.png"/><Relationship Id="rId5" Type="http://schemas.openxmlformats.org/officeDocument/2006/relationships/image" Target="../media/image49.jpeg"/><Relationship Id="rId4" Type="http://schemas.microsoft.com/office/2007/relationships/hdphoto" Target="../media/image48.wdp"/><Relationship Id="rId3" Type="http://schemas.openxmlformats.org/officeDocument/2006/relationships/image" Target="../media/image47.png"/><Relationship Id="rId2" Type="http://schemas.microsoft.com/office/2007/relationships/hdphoto" Target="../media/image46.wdp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1.xml"/><Relationship Id="rId4" Type="http://schemas.openxmlformats.org/officeDocument/2006/relationships/tags" Target="../tags/tag730.xml"/><Relationship Id="rId3" Type="http://schemas.microsoft.com/office/2007/relationships/hdphoto" Target="../media/image25.wdp"/><Relationship Id="rId2" Type="http://schemas.openxmlformats.org/officeDocument/2006/relationships/image" Target="../media/image24.png"/><Relationship Id="rId1" Type="http://schemas.openxmlformats.org/officeDocument/2006/relationships/tags" Target="../tags/tag72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1.xml"/><Relationship Id="rId6" Type="http://schemas.openxmlformats.org/officeDocument/2006/relationships/tags" Target="../tags/tag731.xml"/><Relationship Id="rId5" Type="http://schemas.microsoft.com/office/2007/relationships/hdphoto" Target="../media/image25.wdp"/><Relationship Id="rId4" Type="http://schemas.openxmlformats.org/officeDocument/2006/relationships/image" Target="../media/image24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732.xml"/><Relationship Id="rId10" Type="http://schemas.openxmlformats.org/officeDocument/2006/relationships/image" Target="../media/image62.png"/><Relationship Id="rId1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3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0.xml"/><Relationship Id="rId3" Type="http://schemas.openxmlformats.org/officeDocument/2006/relationships/tags" Target="../tags/tag736.xml"/><Relationship Id="rId2" Type="http://schemas.openxmlformats.org/officeDocument/2006/relationships/tags" Target="../tags/tag735.xml"/><Relationship Id="rId1" Type="http://schemas.openxmlformats.org/officeDocument/2006/relationships/tags" Target="../tags/tag73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9.xml"/><Relationship Id="rId3" Type="http://schemas.openxmlformats.org/officeDocument/2006/relationships/tags" Target="../tags/tag624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25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32.xml"/><Relationship Id="rId8" Type="http://schemas.openxmlformats.org/officeDocument/2006/relationships/image" Target="../media/image1.svg"/><Relationship Id="rId7" Type="http://schemas.openxmlformats.org/officeDocument/2006/relationships/image" Target="../media/image21.png"/><Relationship Id="rId6" Type="http://schemas.openxmlformats.org/officeDocument/2006/relationships/tags" Target="../tags/tag631.xml"/><Relationship Id="rId5" Type="http://schemas.openxmlformats.org/officeDocument/2006/relationships/tags" Target="../tags/tag630.xml"/><Relationship Id="rId4" Type="http://schemas.openxmlformats.org/officeDocument/2006/relationships/tags" Target="../tags/tag629.xml"/><Relationship Id="rId31" Type="http://schemas.openxmlformats.org/officeDocument/2006/relationships/slideLayout" Target="../slideLayouts/slideLayout46.xml"/><Relationship Id="rId30" Type="http://schemas.openxmlformats.org/officeDocument/2006/relationships/tags" Target="../tags/tag644.xml"/><Relationship Id="rId3" Type="http://schemas.openxmlformats.org/officeDocument/2006/relationships/tags" Target="../tags/tag628.xml"/><Relationship Id="rId29" Type="http://schemas.openxmlformats.org/officeDocument/2006/relationships/image" Target="../media/image4.svg"/><Relationship Id="rId28" Type="http://schemas.openxmlformats.org/officeDocument/2006/relationships/image" Target="../media/image27.png"/><Relationship Id="rId27" Type="http://schemas.openxmlformats.org/officeDocument/2006/relationships/image" Target="../media/image3.svg"/><Relationship Id="rId26" Type="http://schemas.openxmlformats.org/officeDocument/2006/relationships/image" Target="../media/image26.png"/><Relationship Id="rId25" Type="http://schemas.microsoft.com/office/2007/relationships/hdphoto" Target="../media/image25.wdp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tags" Target="../tags/tag643.xml"/><Relationship Id="rId21" Type="http://schemas.openxmlformats.org/officeDocument/2006/relationships/tags" Target="../tags/tag642.xml"/><Relationship Id="rId20" Type="http://schemas.openxmlformats.org/officeDocument/2006/relationships/tags" Target="../tags/tag641.xml"/><Relationship Id="rId2" Type="http://schemas.openxmlformats.org/officeDocument/2006/relationships/tags" Target="../tags/tag627.xml"/><Relationship Id="rId19" Type="http://schemas.openxmlformats.org/officeDocument/2006/relationships/tags" Target="../tags/tag640.xml"/><Relationship Id="rId18" Type="http://schemas.openxmlformats.org/officeDocument/2006/relationships/tags" Target="../tags/tag639.xml"/><Relationship Id="rId17" Type="http://schemas.openxmlformats.org/officeDocument/2006/relationships/image" Target="../media/image2.svg"/><Relationship Id="rId16" Type="http://schemas.openxmlformats.org/officeDocument/2006/relationships/image" Target="../media/image22.png"/><Relationship Id="rId15" Type="http://schemas.openxmlformats.org/officeDocument/2006/relationships/tags" Target="../tags/tag638.xml"/><Relationship Id="rId14" Type="http://schemas.openxmlformats.org/officeDocument/2006/relationships/tags" Target="../tags/tag637.xml"/><Relationship Id="rId13" Type="http://schemas.openxmlformats.org/officeDocument/2006/relationships/tags" Target="../tags/tag636.xml"/><Relationship Id="rId12" Type="http://schemas.openxmlformats.org/officeDocument/2006/relationships/tags" Target="../tags/tag635.xml"/><Relationship Id="rId11" Type="http://schemas.openxmlformats.org/officeDocument/2006/relationships/tags" Target="../tags/tag634.xml"/><Relationship Id="rId10" Type="http://schemas.openxmlformats.org/officeDocument/2006/relationships/tags" Target="../tags/tag633.xml"/><Relationship Id="rId1" Type="http://schemas.openxmlformats.org/officeDocument/2006/relationships/tags" Target="../tags/tag62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53.xml"/><Relationship Id="rId8" Type="http://schemas.openxmlformats.org/officeDocument/2006/relationships/tags" Target="../tags/tag652.xml"/><Relationship Id="rId7" Type="http://schemas.openxmlformats.org/officeDocument/2006/relationships/tags" Target="../tags/tag651.xml"/><Relationship Id="rId6" Type="http://schemas.openxmlformats.org/officeDocument/2006/relationships/tags" Target="../tags/tag650.xml"/><Relationship Id="rId5" Type="http://schemas.openxmlformats.org/officeDocument/2006/relationships/tags" Target="../tags/tag649.xml"/><Relationship Id="rId4" Type="http://schemas.openxmlformats.org/officeDocument/2006/relationships/tags" Target="../tags/tag648.xml"/><Relationship Id="rId3" Type="http://schemas.openxmlformats.org/officeDocument/2006/relationships/tags" Target="../tags/tag647.xml"/><Relationship Id="rId22" Type="http://schemas.openxmlformats.org/officeDocument/2006/relationships/slideLayout" Target="../slideLayouts/slideLayout26.xml"/><Relationship Id="rId21" Type="http://schemas.openxmlformats.org/officeDocument/2006/relationships/tags" Target="../tags/tag661.xml"/><Relationship Id="rId20" Type="http://schemas.openxmlformats.org/officeDocument/2006/relationships/image" Target="../media/image29.png"/><Relationship Id="rId2" Type="http://schemas.openxmlformats.org/officeDocument/2006/relationships/tags" Target="../tags/tag646.xml"/><Relationship Id="rId19" Type="http://schemas.microsoft.com/office/2007/relationships/hdphoto" Target="../media/image25.wdp"/><Relationship Id="rId18" Type="http://schemas.openxmlformats.org/officeDocument/2006/relationships/image" Target="../media/image24.png"/><Relationship Id="rId17" Type="http://schemas.openxmlformats.org/officeDocument/2006/relationships/tags" Target="../tags/tag660.xml"/><Relationship Id="rId16" Type="http://schemas.openxmlformats.org/officeDocument/2006/relationships/tags" Target="../tags/tag659.xml"/><Relationship Id="rId15" Type="http://schemas.openxmlformats.org/officeDocument/2006/relationships/tags" Target="../tags/tag658.xml"/><Relationship Id="rId14" Type="http://schemas.openxmlformats.org/officeDocument/2006/relationships/image" Target="../media/image28.png"/><Relationship Id="rId13" Type="http://schemas.openxmlformats.org/officeDocument/2006/relationships/tags" Target="../tags/tag657.xml"/><Relationship Id="rId12" Type="http://schemas.openxmlformats.org/officeDocument/2006/relationships/tags" Target="../tags/tag656.xml"/><Relationship Id="rId11" Type="http://schemas.openxmlformats.org/officeDocument/2006/relationships/tags" Target="../tags/tag655.xml"/><Relationship Id="rId10" Type="http://schemas.openxmlformats.org/officeDocument/2006/relationships/tags" Target="../tags/tag654.xml"/><Relationship Id="rId1" Type="http://schemas.openxmlformats.org/officeDocument/2006/relationships/tags" Target="../tags/tag64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70.xml"/><Relationship Id="rId8" Type="http://schemas.openxmlformats.org/officeDocument/2006/relationships/tags" Target="../tags/tag669.xml"/><Relationship Id="rId7" Type="http://schemas.openxmlformats.org/officeDocument/2006/relationships/tags" Target="../tags/tag668.xml"/><Relationship Id="rId6" Type="http://schemas.openxmlformats.org/officeDocument/2006/relationships/tags" Target="../tags/tag667.xml"/><Relationship Id="rId5" Type="http://schemas.openxmlformats.org/officeDocument/2006/relationships/tags" Target="../tags/tag666.xml"/><Relationship Id="rId4" Type="http://schemas.openxmlformats.org/officeDocument/2006/relationships/tags" Target="../tags/tag665.xml"/><Relationship Id="rId31" Type="http://schemas.openxmlformats.org/officeDocument/2006/relationships/slideLayout" Target="../slideLayouts/slideLayout56.xml"/><Relationship Id="rId30" Type="http://schemas.openxmlformats.org/officeDocument/2006/relationships/tags" Target="../tags/tag689.xml"/><Relationship Id="rId3" Type="http://schemas.openxmlformats.org/officeDocument/2006/relationships/tags" Target="../tags/tag664.xml"/><Relationship Id="rId29" Type="http://schemas.microsoft.com/office/2007/relationships/hdphoto" Target="../media/image25.wdp"/><Relationship Id="rId28" Type="http://schemas.openxmlformats.org/officeDocument/2006/relationships/image" Target="../media/image24.png"/><Relationship Id="rId27" Type="http://schemas.openxmlformats.org/officeDocument/2006/relationships/tags" Target="../tags/tag688.xml"/><Relationship Id="rId26" Type="http://schemas.openxmlformats.org/officeDocument/2006/relationships/tags" Target="../tags/tag687.xml"/><Relationship Id="rId25" Type="http://schemas.openxmlformats.org/officeDocument/2006/relationships/tags" Target="../tags/tag686.xml"/><Relationship Id="rId24" Type="http://schemas.openxmlformats.org/officeDocument/2006/relationships/tags" Target="../tags/tag685.xml"/><Relationship Id="rId23" Type="http://schemas.openxmlformats.org/officeDocument/2006/relationships/tags" Target="../tags/tag684.xml"/><Relationship Id="rId22" Type="http://schemas.openxmlformats.org/officeDocument/2006/relationships/tags" Target="../tags/tag683.xml"/><Relationship Id="rId21" Type="http://schemas.openxmlformats.org/officeDocument/2006/relationships/tags" Target="../tags/tag682.xml"/><Relationship Id="rId20" Type="http://schemas.openxmlformats.org/officeDocument/2006/relationships/tags" Target="../tags/tag681.xml"/><Relationship Id="rId2" Type="http://schemas.openxmlformats.org/officeDocument/2006/relationships/tags" Target="../tags/tag663.xml"/><Relationship Id="rId19" Type="http://schemas.openxmlformats.org/officeDocument/2006/relationships/tags" Target="../tags/tag680.xml"/><Relationship Id="rId18" Type="http://schemas.openxmlformats.org/officeDocument/2006/relationships/tags" Target="../tags/tag679.xml"/><Relationship Id="rId17" Type="http://schemas.openxmlformats.org/officeDocument/2006/relationships/tags" Target="../tags/tag678.xml"/><Relationship Id="rId16" Type="http://schemas.openxmlformats.org/officeDocument/2006/relationships/tags" Target="../tags/tag677.xml"/><Relationship Id="rId15" Type="http://schemas.openxmlformats.org/officeDocument/2006/relationships/tags" Target="../tags/tag676.xml"/><Relationship Id="rId14" Type="http://schemas.openxmlformats.org/officeDocument/2006/relationships/tags" Target="../tags/tag675.xml"/><Relationship Id="rId13" Type="http://schemas.openxmlformats.org/officeDocument/2006/relationships/tags" Target="../tags/tag674.xml"/><Relationship Id="rId12" Type="http://schemas.openxmlformats.org/officeDocument/2006/relationships/tags" Target="../tags/tag673.xml"/><Relationship Id="rId11" Type="http://schemas.openxmlformats.org/officeDocument/2006/relationships/tags" Target="../tags/tag672.xml"/><Relationship Id="rId10" Type="http://schemas.openxmlformats.org/officeDocument/2006/relationships/tags" Target="../tags/tag671.xml"/><Relationship Id="rId1" Type="http://schemas.openxmlformats.org/officeDocument/2006/relationships/tags" Target="../tags/tag66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tags" Target="../tags/tag694.xml"/><Relationship Id="rId4" Type="http://schemas.openxmlformats.org/officeDocument/2006/relationships/tags" Target="../tags/tag693.xml"/><Relationship Id="rId3" Type="http://schemas.openxmlformats.org/officeDocument/2006/relationships/tags" Target="../tags/tag692.xml"/><Relationship Id="rId2" Type="http://schemas.openxmlformats.org/officeDocument/2006/relationships/tags" Target="../tags/tag691.xml"/><Relationship Id="rId13" Type="http://schemas.openxmlformats.org/officeDocument/2006/relationships/slideLayout" Target="../slideLayouts/slideLayout46.xml"/><Relationship Id="rId12" Type="http://schemas.openxmlformats.org/officeDocument/2006/relationships/tags" Target="../tags/tag695.xml"/><Relationship Id="rId11" Type="http://schemas.microsoft.com/office/2007/relationships/hdphoto" Target="../media/image25.wdp"/><Relationship Id="rId10" Type="http://schemas.openxmlformats.org/officeDocument/2006/relationships/image" Target="../media/image24.png"/><Relationship Id="rId1" Type="http://schemas.openxmlformats.org/officeDocument/2006/relationships/tags" Target="../tags/tag69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704.xml"/><Relationship Id="rId8" Type="http://schemas.openxmlformats.org/officeDocument/2006/relationships/tags" Target="../tags/tag703.xml"/><Relationship Id="rId7" Type="http://schemas.openxmlformats.org/officeDocument/2006/relationships/tags" Target="../tags/tag702.xml"/><Relationship Id="rId6" Type="http://schemas.openxmlformats.org/officeDocument/2006/relationships/tags" Target="../tags/tag701.xml"/><Relationship Id="rId5" Type="http://schemas.openxmlformats.org/officeDocument/2006/relationships/tags" Target="../tags/tag700.xml"/><Relationship Id="rId4" Type="http://schemas.openxmlformats.org/officeDocument/2006/relationships/tags" Target="../tags/tag699.xml"/><Relationship Id="rId3" Type="http://schemas.openxmlformats.org/officeDocument/2006/relationships/tags" Target="../tags/tag698.xml"/><Relationship Id="rId23" Type="http://schemas.openxmlformats.org/officeDocument/2006/relationships/slideLayout" Target="../slideLayouts/slideLayout66.xml"/><Relationship Id="rId22" Type="http://schemas.openxmlformats.org/officeDocument/2006/relationships/tags" Target="../tags/tag712.xml"/><Relationship Id="rId21" Type="http://schemas.microsoft.com/office/2007/relationships/hdphoto" Target="../media/image25.wdp"/><Relationship Id="rId20" Type="http://schemas.openxmlformats.org/officeDocument/2006/relationships/image" Target="../media/image24.png"/><Relationship Id="rId2" Type="http://schemas.openxmlformats.org/officeDocument/2006/relationships/tags" Target="../tags/tag697.xml"/><Relationship Id="rId19" Type="http://schemas.openxmlformats.org/officeDocument/2006/relationships/image" Target="../media/image36.png"/><Relationship Id="rId18" Type="http://schemas.openxmlformats.org/officeDocument/2006/relationships/image" Target="../media/image35.png"/><Relationship Id="rId17" Type="http://schemas.openxmlformats.org/officeDocument/2006/relationships/image" Target="../media/image34.png"/><Relationship Id="rId16" Type="http://schemas.openxmlformats.org/officeDocument/2006/relationships/tags" Target="../tags/tag711.xml"/><Relationship Id="rId15" Type="http://schemas.openxmlformats.org/officeDocument/2006/relationships/tags" Target="../tags/tag710.xml"/><Relationship Id="rId14" Type="http://schemas.openxmlformats.org/officeDocument/2006/relationships/tags" Target="../tags/tag709.xml"/><Relationship Id="rId13" Type="http://schemas.openxmlformats.org/officeDocument/2006/relationships/tags" Target="../tags/tag708.xml"/><Relationship Id="rId12" Type="http://schemas.openxmlformats.org/officeDocument/2006/relationships/tags" Target="../tags/tag707.xml"/><Relationship Id="rId11" Type="http://schemas.openxmlformats.org/officeDocument/2006/relationships/tags" Target="../tags/tag706.xml"/><Relationship Id="rId10" Type="http://schemas.openxmlformats.org/officeDocument/2006/relationships/tags" Target="../tags/tag705.xml"/><Relationship Id="rId1" Type="http://schemas.openxmlformats.org/officeDocument/2006/relationships/tags" Target="../tags/tag69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tags" Target="../tags/tag720.xml"/><Relationship Id="rId7" Type="http://schemas.openxmlformats.org/officeDocument/2006/relationships/tags" Target="../tags/tag719.xml"/><Relationship Id="rId6" Type="http://schemas.openxmlformats.org/officeDocument/2006/relationships/tags" Target="../tags/tag718.xml"/><Relationship Id="rId5" Type="http://schemas.openxmlformats.org/officeDocument/2006/relationships/tags" Target="../tags/tag717.xml"/><Relationship Id="rId4" Type="http://schemas.openxmlformats.org/officeDocument/2006/relationships/tags" Target="../tags/tag716.xml"/><Relationship Id="rId3" Type="http://schemas.openxmlformats.org/officeDocument/2006/relationships/tags" Target="../tags/tag715.xml"/><Relationship Id="rId2" Type="http://schemas.openxmlformats.org/officeDocument/2006/relationships/tags" Target="../tags/tag714.xml"/><Relationship Id="rId16" Type="http://schemas.openxmlformats.org/officeDocument/2006/relationships/slideLayout" Target="../slideLayouts/slideLayout46.xml"/><Relationship Id="rId15" Type="http://schemas.openxmlformats.org/officeDocument/2006/relationships/tags" Target="../tags/tag721.xml"/><Relationship Id="rId14" Type="http://schemas.openxmlformats.org/officeDocument/2006/relationships/image" Target="../media/image40.jpeg"/><Relationship Id="rId13" Type="http://schemas.openxmlformats.org/officeDocument/2006/relationships/image" Target="../media/image39.jpeg"/><Relationship Id="rId12" Type="http://schemas.openxmlformats.org/officeDocument/2006/relationships/image" Target="../media/image38.jpeg"/><Relationship Id="rId11" Type="http://schemas.microsoft.com/office/2007/relationships/hdphoto" Target="../media/image25.wdp"/><Relationship Id="rId10" Type="http://schemas.openxmlformats.org/officeDocument/2006/relationships/image" Target="../media/image24.png"/><Relationship Id="rId1" Type="http://schemas.openxmlformats.org/officeDocument/2006/relationships/tags" Target="../tags/tag7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1" name="直接连接符 10"/>
          <p:cNvCxnSpPr/>
          <p:nvPr>
            <p:custDataLst>
              <p:tags r:id="rId1"/>
            </p:custDataLst>
          </p:nvPr>
        </p:nvCxnSpPr>
        <p:spPr>
          <a:xfrm>
            <a:off x="6440544" y="4018287"/>
            <a:ext cx="4542816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副标题 1"/>
          <p:cNvSpPr/>
          <p:nvPr>
            <p:ph type="subTitle" idx="3"/>
            <p:custDataLst>
              <p:tags r:id="rId2"/>
            </p:custDataLst>
          </p:nvPr>
        </p:nvSpPr>
        <p:spPr/>
        <p:txBody>
          <a:bodyPr>
            <a:normAutofit fontScale="90000" lnSpcReduction="10000"/>
          </a:bodyPr>
          <a:p>
            <a:r>
              <a:rPr lang="en-US" altLang="zh-CN">
                <a:solidFill>
                  <a:schemeClr val="dk1">
                    <a:lumMod val="65000"/>
                    <a:lumOff val="35000"/>
                  </a:schemeClr>
                </a:solidFill>
              </a:rPr>
              <a:t>                                      </a:t>
            </a:r>
            <a:r>
              <a:rPr b="1">
                <a:solidFill>
                  <a:schemeClr val="dk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</a:rPr>
              <a:t>九音科技有限公司</a:t>
            </a:r>
            <a:endParaRPr b="1">
              <a:solidFill>
                <a:schemeClr val="dk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endParaRPr b="1">
              <a:solidFill>
                <a:schemeClr val="dk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2"/>
            <p:custDataLst>
              <p:tags r:id="rId3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>
                <a:solidFill>
                  <a:schemeClr val="dk1">
                    <a:lumMod val="85000"/>
                    <a:lumOff val="15000"/>
                  </a:schemeClr>
                </a:solidFill>
              </a:rPr>
              <a:t>      </a:t>
            </a:r>
            <a:br>
              <a:rPr>
                <a:solidFill>
                  <a:schemeClr val="dk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</a:br>
            <a:r>
              <a:rPr>
                <a:latin typeface="微软雅黑" charset="0"/>
                <a:ea typeface="微软雅黑" charset="0"/>
                <a:cs typeface="微软雅黑" charset="0"/>
                <a:sym typeface="+mn-ea"/>
              </a:rPr>
              <a:t>话务耳机方案</a:t>
            </a:r>
            <a:endParaRPr>
              <a:solidFill>
                <a:schemeClr val="dk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294495" y="4131310"/>
            <a:ext cx="1727200" cy="311785"/>
          </a:xfrm>
          <a:prstGeom prst="rect">
            <a:avLst/>
          </a:prstGeom>
        </p:spPr>
        <p:txBody>
          <a:bodyPr vert="horz" wrap="square" lIns="0" tIns="0" rIns="0" bIns="0" rtlCol="0" anchor="ctr">
            <a:normAutofit lnSpcReduction="10000"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en-GB" dirty="0">
                <a:solidFill>
                  <a:schemeClr val="dk1">
                    <a:lumMod val="65000"/>
                    <a:lumOff val="35000"/>
                  </a:schemeClr>
                </a:solidFill>
                <a:uFillTx/>
                <a:latin typeface="微软雅黑" charset="0"/>
                <a:ea typeface="微软雅黑" charset="0"/>
              </a:rPr>
              <a:t>2022/4/2</a:t>
            </a:r>
            <a:endParaRPr lang="en-US" altLang="en-GB" dirty="0">
              <a:solidFill>
                <a:schemeClr val="dk1">
                  <a:lumMod val="65000"/>
                  <a:lumOff val="35000"/>
                </a:schemeClr>
              </a:solidFill>
              <a:uFillTx/>
              <a:latin typeface="微软雅黑" charset="0"/>
              <a:ea typeface="微软雅黑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4695" y="229235"/>
            <a:ext cx="1933575" cy="565150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产品参数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158417" y="767911"/>
          <a:ext cx="10407015" cy="578231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1963621"/>
                <a:gridCol w="3109067"/>
                <a:gridCol w="1882140"/>
                <a:gridCol w="3452364"/>
              </a:tblGrid>
              <a:tr h="579755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主麦克风参数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喇叭参数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 hMerge="1">
                  <a:tcPr/>
                </a:tc>
              </a:tr>
              <a:tr h="56324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尺寸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l-G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Φ9.7*5.0</a:t>
                      </a: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mm</a:t>
                      </a:r>
                      <a:endPara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喇叭直径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l-G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Φ40</a:t>
                      </a: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mm</a:t>
                      </a:r>
                      <a:endPara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</a:tr>
              <a:tr h="563245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灵敏度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—40dB±2dB</a:t>
                      </a:r>
                      <a:endPara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输出声压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100±3dB（1mW@1KHZ）</a:t>
                      </a:r>
                      <a:endPara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</a:tr>
              <a:tr h="56312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信噪比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&gt;60</a:t>
                      </a:r>
                      <a:endParaRPr lang="en-US" altLang="zh-CN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额定功率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20mW</a:t>
                      </a:r>
                      <a:endPara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</a:tr>
              <a:tr h="56312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方向性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单指向性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频率响应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20HZ-20KHZ</a:t>
                      </a:r>
                      <a:endPara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</a:tr>
              <a:tr h="563122">
                <a:tc gridSpan="2"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副麦克风参数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阻抗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l-G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32Ω</a:t>
                      </a:r>
                      <a:endParaRPr lang="el-GR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</a:tr>
              <a:tr h="69723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尺寸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l-G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Φ6*2.7</a:t>
                      </a:r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mm</a:t>
                      </a:r>
                      <a:endPara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降噪参数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通话降噪最大</a:t>
                      </a:r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50dB</a:t>
                      </a:r>
                      <a:endParaRPr lang="en-US" altLang="zh-CN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</a:tr>
              <a:tr h="56312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灵敏度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  <a:cs typeface="微软雅黑" charset="0"/>
                        </a:rPr>
                        <a:t>—40dB±2dB</a:t>
                      </a:r>
                      <a:endPara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降噪收敛时间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15ms</a:t>
                      </a:r>
                      <a:endPara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</a:tr>
              <a:tr h="56312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方向性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全指向性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插头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USB</a:t>
                      </a:r>
                      <a:endPara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</a:tr>
              <a:tr h="56312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信噪比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&gt;60</a:t>
                      </a:r>
                      <a:endParaRPr lang="en-US" altLang="zh-CN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线材长度</a:t>
                      </a:r>
                      <a:endParaRPr lang="zh-CN" alt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charset="0"/>
                          <a:ea typeface="微软雅黑" charset="0"/>
                        </a:rPr>
                        <a:t>&gt;1M</a:t>
                      </a:r>
                      <a:endParaRPr lang="en-US" b="1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charset="0"/>
                        <a:ea typeface="微软雅黑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  <a:alpha val="23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3"/>
          <p:cNvSpPr txBox="1"/>
          <p:nvPr/>
        </p:nvSpPr>
        <p:spPr>
          <a:xfrm>
            <a:off x="96145" y="6328473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>
            <p:custDataLst>
              <p:tags r:id="rId1"/>
            </p:custDataLst>
          </p:nvPr>
        </p:nvSpPr>
        <p:spPr>
          <a:xfrm>
            <a:off x="3705860" y="-4127"/>
            <a:ext cx="8282940" cy="6861810"/>
          </a:xfrm>
          <a:prstGeom prst="rect">
            <a:avLst/>
          </a:prstGeom>
          <a:solidFill>
            <a:srgbClr val="0070C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85800" y="945515"/>
            <a:ext cx="2963545" cy="1372870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l" fontAlgn="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spc="3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产品系统框图</a:t>
            </a:r>
            <a:endParaRPr lang="zh-CN" altLang="en-US" sz="3200" b="1" spc="3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685800" y="2499995"/>
            <a:ext cx="1270010" cy="50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853815" y="2212340"/>
            <a:ext cx="7994650" cy="2805430"/>
            <a:chOff x="892" y="2034"/>
            <a:chExt cx="12590" cy="4418"/>
          </a:xfrm>
        </p:grpSpPr>
        <p:sp>
          <p:nvSpPr>
            <p:cNvPr id="10" name="矩形 9"/>
            <p:cNvSpPr/>
            <p:nvPr/>
          </p:nvSpPr>
          <p:spPr>
            <a:xfrm>
              <a:off x="5239" y="2986"/>
              <a:ext cx="3883" cy="3466"/>
            </a:xfrm>
            <a:prstGeom prst="rect">
              <a:avLst/>
            </a:prstGeom>
            <a:noFill/>
            <a:ln w="12700" cap="flat">
              <a:solidFill>
                <a:srgbClr val="000000">
                  <a:lumMod val="50000"/>
                  <a:lumOff val="50000"/>
                </a:srgbClr>
              </a:solidFill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35719" tIns="35719" rIns="35719" bIns="35719" numCol="1" spcCol="38100" rtlCol="0" anchor="ctr">
              <a:noAutofit/>
            </a:bodyPr>
            <a:p>
              <a:pPr marL="0" marR="0" lvl="0" indent="0" algn="ctr" defTabSz="41021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  <a:sym typeface="Helvetica Neue Medium" panose="02000503000000020004"/>
                </a:rPr>
                <a:t>DSP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Helvetica Neue Medium" panose="02000503000000020004"/>
              </a:endParaRPr>
            </a:p>
            <a:p>
              <a:pPr marL="0" marR="0" lvl="0" indent="0" algn="ctr" defTabSz="41021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cs typeface="微软雅黑" charset="0"/>
                  <a:sym typeface="Helvetica Neue Medium" panose="02000503000000020004"/>
                </a:rPr>
                <a:t>SNC8600A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Helvetica Neue Medium" panose="02000503000000020004"/>
              </a:endParaRPr>
            </a:p>
            <a:p>
              <a:pPr marL="0" marR="0" lvl="0" indent="0" algn="ctr" defTabSz="41021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Helvetica Neue Medium" panose="02000503000000020004"/>
                </a:rPr>
                <a:t>降噪算法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cs typeface="微软雅黑" charset="0"/>
                <a:sym typeface="Helvetica Neue Medium" panose="02000503000000020004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97" y="5148"/>
              <a:ext cx="1527" cy="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p>
              <a:pPr marL="0" marR="0" lvl="0" indent="0" algn="ctr" defTabSz="41021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sym typeface="Helvetica Neue" panose="02000503000000020004"/>
                </a:rPr>
                <a:t>全向麦克风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sym typeface="Helvetica Neue" panose="02000503000000020004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762" y="3060"/>
              <a:ext cx="962" cy="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p>
              <a:pPr marL="0" marR="0" lvl="0" indent="0" algn="ctr" defTabSz="41021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sym typeface="Helvetica Neue" panose="02000503000000020004"/>
                </a:rPr>
                <a:t>左声道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sym typeface="Helvetica Neue" panose="02000503000000020004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3017" y="4825"/>
              <a:ext cx="218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" name="直接箭头连接符 13"/>
            <p:cNvCxnSpPr/>
            <p:nvPr/>
          </p:nvCxnSpPr>
          <p:spPr>
            <a:xfrm>
              <a:off x="2851" y="5598"/>
              <a:ext cx="2348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6" name="文本框 15"/>
            <p:cNvSpPr txBox="1"/>
            <p:nvPr/>
          </p:nvSpPr>
          <p:spPr>
            <a:xfrm>
              <a:off x="7033" y="2983"/>
              <a:ext cx="697" cy="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p>
              <a:pPr marL="0" marR="0" lvl="0" indent="0" algn="ctr" defTabSz="41021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sym typeface="Helvetica Neue" panose="02000503000000020004"/>
                </a:rPr>
                <a:t>USB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sym typeface="Helvetica Neue" panose="02000503000000020004"/>
              </a:endParaRPr>
            </a:p>
          </p:txBody>
        </p:sp>
        <p:cxnSp>
          <p:nvCxnSpPr>
            <p:cNvPr id="17" name="连接符: 肘形 12"/>
            <p:cNvCxnSpPr>
              <a:endCxn id="16" idx="0"/>
            </p:cNvCxnSpPr>
            <p:nvPr/>
          </p:nvCxnSpPr>
          <p:spPr>
            <a:xfrm>
              <a:off x="1855" y="2487"/>
              <a:ext cx="5526" cy="496"/>
            </a:xfrm>
            <a:prstGeom prst="bentConnector2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8" name="流程图: 离页连接符 17"/>
            <p:cNvSpPr/>
            <p:nvPr/>
          </p:nvSpPr>
          <p:spPr>
            <a:xfrm rot="16200000">
              <a:off x="8627" y="3766"/>
              <a:ext cx="326" cy="627"/>
            </a:xfrm>
            <a:prstGeom prst="flowChartOffpageConnector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noAutofit/>
            </a:bodyPr>
            <a:p>
              <a:pPr marL="0" marR="0" lvl="0" indent="0" algn="ctr" defTabSz="821055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sym typeface="Helvetica Neue Medium" panose="02000503000000020004"/>
              </a:endParaRPr>
            </a:p>
          </p:txBody>
        </p:sp>
        <p:cxnSp>
          <p:nvCxnSpPr>
            <p:cNvPr id="19" name="直接箭头连接符 18"/>
            <p:cNvCxnSpPr/>
            <p:nvPr/>
          </p:nvCxnSpPr>
          <p:spPr>
            <a:xfrm>
              <a:off x="9119" y="3425"/>
              <a:ext cx="240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20" name="直接箭头连接符 19"/>
            <p:cNvCxnSpPr/>
            <p:nvPr/>
          </p:nvCxnSpPr>
          <p:spPr>
            <a:xfrm>
              <a:off x="9089" y="4072"/>
              <a:ext cx="240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4999"/>
                </a:srgbClr>
              </a:solidFill>
              <a:prstDash val="solid"/>
              <a:tailEnd type="triangle"/>
            </a:ln>
            <a:effectLst/>
          </p:spPr>
        </p:cxn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/>
            <a:srcRect l="10478" t="28649" b="15346"/>
            <a:stretch>
              <a:fillRect/>
            </a:stretch>
          </p:blipFill>
          <p:spPr>
            <a:xfrm>
              <a:off x="11534" y="3184"/>
              <a:ext cx="1947" cy="1183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3220" y="4455"/>
              <a:ext cx="1810" cy="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p>
              <a:pPr marL="0" marR="0" lvl="0" indent="0" algn="ctr" defTabSz="41021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sym typeface="Helvetica Neue" panose="02000503000000020004"/>
                </a:rPr>
                <a:t>单指向麦克风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sym typeface="Helvetica Neue" panose="02000503000000020004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823" y="3684"/>
              <a:ext cx="962" cy="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p>
              <a:pPr marL="0" marR="0" lvl="0" indent="0" algn="ctr" defTabSz="41021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sym typeface="Helvetica Neue" panose="02000503000000020004"/>
                </a:rPr>
                <a:t>右声道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sym typeface="Helvetica Neue" panose="02000503000000020004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1" y="4347"/>
              <a:ext cx="1176" cy="856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2" y="5148"/>
              <a:ext cx="1176" cy="856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3672" y="2034"/>
              <a:ext cx="1527" cy="4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p>
              <a:pPr marL="0" marR="0" lvl="0" indent="0" algn="ctr" defTabSz="41021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charset="0"/>
                  <a:ea typeface="微软雅黑" charset="0"/>
                  <a:sym typeface="Helvetica Neue" panose="02000503000000020004"/>
                </a:rPr>
                <a:t>主设备连接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charset="0"/>
                <a:ea typeface="微软雅黑" charset="0"/>
                <a:sym typeface="Helvetica Neue" panose="02000503000000020004"/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2" y="2172"/>
              <a:ext cx="1229" cy="630"/>
            </a:xfrm>
            <a:prstGeom prst="rect">
              <a:avLst/>
            </a:prstGeom>
          </p:spPr>
        </p:pic>
        <p:sp>
          <p:nvSpPr>
            <p:cNvPr id="29" name="流程图: 离页连接符 28"/>
            <p:cNvSpPr/>
            <p:nvPr/>
          </p:nvSpPr>
          <p:spPr>
            <a:xfrm rot="16200000">
              <a:off x="8613" y="3111"/>
              <a:ext cx="326" cy="627"/>
            </a:xfrm>
            <a:prstGeom prst="flowChartOffpageConnector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noAutofit/>
            </a:bodyPr>
            <a:p>
              <a:pPr marL="0" marR="0" lvl="0" indent="0" algn="ctr" defTabSz="821055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sym typeface="Helvetica Neue Medium" panose="02000503000000020004"/>
              </a:endParaRPr>
            </a:p>
          </p:txBody>
        </p:sp>
        <p:sp>
          <p:nvSpPr>
            <p:cNvPr id="30" name="流程图: 离页连接符 29"/>
            <p:cNvSpPr/>
            <p:nvPr/>
          </p:nvSpPr>
          <p:spPr>
            <a:xfrm rot="5400000">
              <a:off x="5379" y="5285"/>
              <a:ext cx="326" cy="627"/>
            </a:xfrm>
            <a:prstGeom prst="flowChartOffpageConnector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noAutofit/>
            </a:bodyPr>
            <a:p>
              <a:pPr marL="0" marR="0" lvl="0" indent="0" algn="ctr" defTabSz="821055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sym typeface="Helvetica Neue Medium" panose="02000503000000020004"/>
              </a:endParaRPr>
            </a:p>
          </p:txBody>
        </p:sp>
        <p:sp>
          <p:nvSpPr>
            <p:cNvPr id="31" name="流程图: 离页连接符 30"/>
            <p:cNvSpPr/>
            <p:nvPr/>
          </p:nvSpPr>
          <p:spPr>
            <a:xfrm rot="5400000">
              <a:off x="5389" y="4518"/>
              <a:ext cx="326" cy="627"/>
            </a:xfrm>
            <a:prstGeom prst="flowChartOffpageConnector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ot="0" spcFirstLastPara="1" vertOverflow="overflow" horzOverflow="overflow" vert="horz" wrap="square" lIns="71437" tIns="71437" rIns="71437" bIns="71437" numCol="1" spcCol="38100" rtlCol="0" anchor="ctr">
              <a:noAutofit/>
            </a:bodyPr>
            <a:p>
              <a:pPr marL="0" marR="0" lvl="0" indent="0" algn="ctr" defTabSz="821055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charset="0"/>
                <a:ea typeface="微软雅黑" charset="0"/>
                <a:sym typeface="Helvetica Neue Medium" panose="02000503000000020004"/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64031"/>
            <a:ext cx="703702" cy="554654"/>
          </a:xfrm>
          <a:prstGeom prst="rect">
            <a:avLst/>
          </a:prstGeom>
          <a:noFill/>
        </p:spPr>
      </p:pic>
      <p:pic>
        <p:nvPicPr>
          <p:cNvPr id="33" name="图片 32" descr="412349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3580" y="3070860"/>
            <a:ext cx="914400" cy="914400"/>
          </a:xfrm>
          <a:prstGeom prst="rect">
            <a:avLst/>
          </a:prstGeom>
        </p:spPr>
      </p:pic>
      <p:sp>
        <p:nvSpPr>
          <p:cNvPr id="121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en-US" altLang="zh-CN" sz="2400" b="0" i="0" u="none" strike="noStrike" normalizeH="0" baseline="0" dirty="0">
              <a:ln w="18415" cmpd="sng">
                <a:noFill/>
                <a:prstDash val="solid"/>
              </a:ln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anose="00000500000000020000" pitchFamily="2" charset="0"/>
              </a:rPr>
            </a:fld>
            <a:endParaRPr lang="en-US">
              <a:latin typeface="Times" panose="00000500000000020000" pitchFamily="2" charset="0"/>
            </a:endParaRPr>
          </a:p>
        </p:txBody>
      </p:sp>
      <p:sp>
        <p:nvSpPr>
          <p:cNvPr id="16" name="Title 1"/>
          <p:cNvSpPr txBox="1"/>
          <p:nvPr/>
        </p:nvSpPr>
        <p:spPr>
          <a:xfrm>
            <a:off x="838200" y="447040"/>
            <a:ext cx="2795270" cy="342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芯片架构</a:t>
            </a:r>
            <a:endParaRPr kumimoji="1"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4090975" y="4143645"/>
            <a:ext cx="2687740" cy="1794084"/>
            <a:chOff x="4109178" y="1551549"/>
            <a:chExt cx="2687740" cy="1794084"/>
          </a:xfrm>
        </p:grpSpPr>
        <p:pic>
          <p:nvPicPr>
            <p:cNvPr id="11" name="Picture 2" descr="Picture 2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10000" b="90000" l="10000" r="90000">
                          <a14:backgroundMark x1="70064" y1="64331" x2="70064" y2="643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298" y="1551549"/>
              <a:ext cx="846068" cy="867498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3" name="î$lîḓè"/>
            <p:cNvSpPr/>
            <p:nvPr/>
          </p:nvSpPr>
          <p:spPr bwMode="auto">
            <a:xfrm>
              <a:off x="4109178" y="2351010"/>
              <a:ext cx="2687740" cy="994623"/>
            </a:xfrm>
            <a:prstGeom prst="rect">
              <a:avLst/>
            </a:prstGeom>
            <a:noFill/>
            <a:ln w="28575" algn="ctr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400" b="1" kern="0" dirty="0">
                  <a:solidFill>
                    <a:schemeClr val="accent1"/>
                  </a:solidFill>
                  <a:latin typeface="Times" panose="00000500000000020000" pitchFamily="2" charset="0"/>
                </a:rPr>
                <a:t>SNC1600: Audio Front-End</a:t>
              </a:r>
              <a:endParaRPr lang="en-US" altLang="zh-CN" sz="1400" b="1" kern="0" dirty="0">
                <a:solidFill>
                  <a:schemeClr val="accent1"/>
                </a:solidFill>
                <a:latin typeface="Times" panose="00000500000000020000" pitchFamily="2" charset="0"/>
              </a:endParaRP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QFN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3.5 x 3.5 x 0.35 mm</a:t>
              </a:r>
              <a:endParaRPr lang="en-US" altLang="zh-CN" sz="1400" b="1" kern="0" dirty="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endParaRPr>
            </a:p>
            <a:p>
              <a:pPr algn="ctr" defTabSz="914400"/>
              <a:endParaRPr lang="zh-CN" altLang="en-US" sz="1400" b="1" kern="0" dirty="0">
                <a:latin typeface="Times" panose="00000500000000020000" pitchFamily="2" charset="0"/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4273750" y="5677853"/>
            <a:ext cx="24239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/>
          <p:cNvGrpSpPr/>
          <p:nvPr/>
        </p:nvGrpSpPr>
        <p:grpSpPr>
          <a:xfrm>
            <a:off x="4090975" y="1180147"/>
            <a:ext cx="2687740" cy="1956949"/>
            <a:chOff x="4086462" y="3755615"/>
            <a:chExt cx="2687740" cy="1956949"/>
          </a:xfrm>
        </p:grpSpPr>
        <p:pic>
          <p:nvPicPr>
            <p:cNvPr id="15" name="Picture 3" descr="Picture 3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80000" y1="66667" x2="80000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4318" y="3755615"/>
              <a:ext cx="1112028" cy="1112029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7" name="î$lîḓè"/>
            <p:cNvSpPr/>
            <p:nvPr/>
          </p:nvSpPr>
          <p:spPr bwMode="auto">
            <a:xfrm>
              <a:off x="4086462" y="4742512"/>
              <a:ext cx="2687740" cy="970052"/>
            </a:xfrm>
            <a:prstGeom prst="rect">
              <a:avLst/>
            </a:prstGeom>
            <a:noFill/>
            <a:ln w="28575" algn="ctr">
              <a:noFill/>
              <a:rou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400" b="1" kern="0" dirty="0">
                  <a:solidFill>
                    <a:schemeClr val="accent1"/>
                  </a:solidFill>
                  <a:latin typeface="Times" panose="00000500000000020000" pitchFamily="2" charset="0"/>
                </a:rPr>
                <a:t>SNC8600: CODEC SOC</a:t>
              </a:r>
              <a:endParaRPr lang="en-US" altLang="zh-CN" sz="1400" b="1" kern="0" dirty="0">
                <a:solidFill>
                  <a:schemeClr val="accent1"/>
                </a:solidFill>
                <a:latin typeface="Times" panose="00000500000000020000" pitchFamily="2" charset="0"/>
              </a:endParaRP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BGA80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6.2 x 4.5 x 0.5 mm</a:t>
              </a:r>
              <a:endParaRPr lang="en-US" altLang="zh-CN" sz="1400" b="1" kern="0" dirty="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endParaRP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BGA63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5.0 x 3.5 x 0.5 mm</a:t>
              </a:r>
              <a:endParaRPr lang="en-US" altLang="zh-CN" sz="1400" b="1" kern="0" dirty="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157260" y="3986883"/>
            <a:ext cx="2031857" cy="1877137"/>
            <a:chOff x="3303960" y="1612510"/>
            <a:chExt cx="3181372" cy="2939120"/>
          </a:xfrm>
        </p:grpSpPr>
        <p:sp>
          <p:nvSpPr>
            <p:cNvPr id="19" name="矩形 18"/>
            <p:cNvSpPr/>
            <p:nvPr/>
          </p:nvSpPr>
          <p:spPr>
            <a:xfrm>
              <a:off x="3397706" y="1683716"/>
              <a:ext cx="1193685" cy="561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LDO/POR/BOR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666879" y="1683714"/>
              <a:ext cx="1043465" cy="56142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Digitals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785832" y="1683715"/>
              <a:ext cx="603291" cy="52217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I2C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952475" y="2817024"/>
              <a:ext cx="851810" cy="85522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Left</a:t>
              </a:r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Sensing</a:t>
              </a:r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Network</a:t>
              </a:r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991933" y="2817024"/>
              <a:ext cx="851810" cy="85522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Right</a:t>
              </a:r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Sensing</a:t>
              </a:r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Network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4" name="三角形 144"/>
            <p:cNvSpPr/>
            <p:nvPr/>
          </p:nvSpPr>
          <p:spPr>
            <a:xfrm rot="16200000">
              <a:off x="3603893" y="3887209"/>
              <a:ext cx="545667" cy="47040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三角形 145"/>
            <p:cNvSpPr/>
            <p:nvPr/>
          </p:nvSpPr>
          <p:spPr>
            <a:xfrm rot="5400000">
              <a:off x="5642715" y="3887208"/>
              <a:ext cx="545667" cy="47040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578752" y="3992239"/>
              <a:ext cx="650564" cy="289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/>
                <a:t>LNA-L</a:t>
              </a:r>
              <a:endParaRPr kumimoji="1" lang="zh-CN" altLang="en-US" sz="600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562866" y="3991992"/>
              <a:ext cx="658096" cy="289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/>
                <a:t>LNA-R</a:t>
              </a:r>
              <a:endParaRPr kumimoji="1" lang="zh-CN" altLang="en-US" sz="600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3303960" y="1612510"/>
              <a:ext cx="3172616" cy="293912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397706" y="2352468"/>
              <a:ext cx="2977100" cy="211392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30" name="直线箭头连接符 170"/>
            <p:cNvCxnSpPr>
              <a:endCxn id="23" idx="3"/>
            </p:cNvCxnSpPr>
            <p:nvPr/>
          </p:nvCxnSpPr>
          <p:spPr>
            <a:xfrm flipH="1">
              <a:off x="5843743" y="3244638"/>
              <a:ext cx="641589" cy="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173"/>
            <p:cNvCxnSpPr>
              <a:endCxn id="22" idx="1"/>
            </p:cNvCxnSpPr>
            <p:nvPr/>
          </p:nvCxnSpPr>
          <p:spPr>
            <a:xfrm flipV="1">
              <a:off x="3308155" y="3244639"/>
              <a:ext cx="644320" cy="12463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177"/>
            <p:cNvCxnSpPr>
              <a:stCxn id="23" idx="2"/>
              <a:endCxn id="25" idx="3"/>
            </p:cNvCxnSpPr>
            <p:nvPr/>
          </p:nvCxnSpPr>
          <p:spPr>
            <a:xfrm rot="16200000" flipH="1">
              <a:off x="5324013" y="3766076"/>
              <a:ext cx="450160" cy="262510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181"/>
            <p:cNvCxnSpPr>
              <a:stCxn id="22" idx="2"/>
              <a:endCxn id="24" idx="3"/>
            </p:cNvCxnSpPr>
            <p:nvPr/>
          </p:nvCxnSpPr>
          <p:spPr>
            <a:xfrm rot="5400000">
              <a:off x="4020076" y="3764107"/>
              <a:ext cx="450158" cy="266451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184"/>
            <p:cNvCxnSpPr>
              <a:stCxn id="22" idx="0"/>
            </p:cNvCxnSpPr>
            <p:nvPr/>
          </p:nvCxnSpPr>
          <p:spPr>
            <a:xfrm rot="16200000" flipV="1">
              <a:off x="3672015" y="2110660"/>
              <a:ext cx="338311" cy="1074418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185"/>
            <p:cNvCxnSpPr>
              <a:endCxn id="24" idx="0"/>
            </p:cNvCxnSpPr>
            <p:nvPr/>
          </p:nvCxnSpPr>
          <p:spPr>
            <a:xfrm>
              <a:off x="3308154" y="4122410"/>
              <a:ext cx="333371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189"/>
            <p:cNvCxnSpPr>
              <a:endCxn id="25" idx="0"/>
            </p:cNvCxnSpPr>
            <p:nvPr/>
          </p:nvCxnSpPr>
          <p:spPr>
            <a:xfrm flipH="1">
              <a:off x="6150750" y="4122410"/>
              <a:ext cx="330020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连接符 199"/>
            <p:cNvCxnSpPr>
              <a:stCxn id="23" idx="0"/>
            </p:cNvCxnSpPr>
            <p:nvPr/>
          </p:nvCxnSpPr>
          <p:spPr>
            <a:xfrm rot="5400000" flipH="1" flipV="1">
              <a:off x="5778053" y="2118504"/>
              <a:ext cx="338306" cy="1058736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14"/>
          <p:cNvGrpSpPr/>
          <p:nvPr/>
        </p:nvGrpSpPr>
        <p:grpSpPr>
          <a:xfrm>
            <a:off x="680561" y="2364107"/>
            <a:ext cx="3490683" cy="3273209"/>
            <a:chOff x="1072052" y="57596"/>
            <a:chExt cx="6633291" cy="6220027"/>
          </a:xfrm>
        </p:grpSpPr>
        <p:pic>
          <p:nvPicPr>
            <p:cNvPr id="39" name="图片 2" descr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934670">
              <a:off x="2260447" y="306461"/>
              <a:ext cx="2656508" cy="405303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40" name="直接箭头连接符 4"/>
            <p:cNvSpPr/>
            <p:nvPr/>
          </p:nvSpPr>
          <p:spPr>
            <a:xfrm flipV="1">
              <a:off x="1072052" y="57596"/>
              <a:ext cx="2697612" cy="2248754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endParaRPr>
            </a:p>
          </p:txBody>
        </p:sp>
        <p:sp>
          <p:nvSpPr>
            <p:cNvPr id="41" name="直接箭头连接符 5"/>
            <p:cNvSpPr/>
            <p:nvPr/>
          </p:nvSpPr>
          <p:spPr>
            <a:xfrm>
              <a:off x="1081244" y="2810740"/>
              <a:ext cx="1608084" cy="179727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endParaRPr>
            </a:p>
          </p:txBody>
        </p:sp>
        <p:sp>
          <p:nvSpPr>
            <p:cNvPr id="42" name="文本框 6"/>
            <p:cNvSpPr txBox="1"/>
            <p:nvPr/>
          </p:nvSpPr>
          <p:spPr>
            <a:xfrm rot="19027072">
              <a:off x="1613105" y="65706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 panose="020B0604020202020204"/>
                  <a:ea typeface="Microsoft Sans Serif" panose="020B0604020202020204"/>
                  <a:cs typeface="Microsoft Sans Serif" panose="020B0604020202020204"/>
                  <a:sym typeface="Microsoft Sans Serif" panose="020B0604020202020204"/>
                </a:defRPr>
              </a:lvl1pPr>
            </a:lstStyle>
            <a:p>
              <a:pPr algn="ctr"/>
              <a:r>
                <a:rPr sz="110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50mm</a:t>
              </a:r>
              <a:endParaRPr sz="110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endParaRPr>
            </a:p>
          </p:txBody>
        </p:sp>
        <p:sp>
          <p:nvSpPr>
            <p:cNvPr id="43" name="文本框 7"/>
            <p:cNvSpPr txBox="1"/>
            <p:nvPr/>
          </p:nvSpPr>
          <p:spPr>
            <a:xfrm rot="2883241">
              <a:off x="1101598" y="359454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 panose="020B0604020202020204"/>
                  <a:ea typeface="Microsoft Sans Serif" panose="020B0604020202020204"/>
                  <a:cs typeface="Microsoft Sans Serif" panose="020B0604020202020204"/>
                  <a:sym typeface="Microsoft Sans Serif" panose="020B0604020202020204"/>
                </a:defRPr>
              </a:lvl1pPr>
            </a:lstStyle>
            <a:p>
              <a:pPr algn="ctr"/>
              <a:r>
                <a:rPr sz="1100" dirty="0">
                  <a:solidFill>
                    <a:schemeClr val="tx1">
                      <a:lumMod val="75000"/>
                    </a:schemeClr>
                  </a:solidFill>
                  <a:latin typeface="Times" panose="00000500000000020000" pitchFamily="2" charset="0"/>
                </a:rPr>
                <a:t>30mm</a:t>
              </a:r>
              <a:endParaRPr sz="1100" dirty="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endParaRPr>
            </a:p>
          </p:txBody>
        </p:sp>
        <p:sp>
          <p:nvSpPr>
            <p:cNvPr id="44" name="文本框 18"/>
            <p:cNvSpPr txBox="1"/>
            <p:nvPr/>
          </p:nvSpPr>
          <p:spPr>
            <a:xfrm>
              <a:off x="6066513" y="331148"/>
              <a:ext cx="1638830" cy="68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 panose="020B0604020202020204"/>
                  <a:ea typeface="Microsoft Sans Serif" panose="020B0604020202020204"/>
                  <a:cs typeface="Microsoft Sans Serif" panose="020B0604020202020204"/>
                  <a:sym typeface="Microsoft Sans Serif" panose="020B0604020202020204"/>
                </a:defRPr>
              </a:lvl1pPr>
            </a:lstStyle>
            <a:p>
              <a:pPr algn="ctr"/>
              <a:r>
                <a:rPr sz="1400" b="1" dirty="0">
                  <a:solidFill>
                    <a:schemeClr val="accent1"/>
                  </a:solidFill>
                  <a:latin typeface="Times" panose="00000500000000020000" pitchFamily="2" charset="0"/>
                </a:rPr>
                <a:t>SNC8600</a:t>
              </a:r>
              <a:endParaRPr sz="1400" b="1" dirty="0">
                <a:solidFill>
                  <a:schemeClr val="accent1"/>
                </a:solidFill>
                <a:latin typeface="Times" panose="00000500000000020000" pitchFamily="2" charset="0"/>
              </a:endParaRPr>
            </a:p>
          </p:txBody>
        </p:sp>
        <p:sp>
          <p:nvSpPr>
            <p:cNvPr id="45" name="文本框 30"/>
            <p:cNvSpPr txBox="1"/>
            <p:nvPr/>
          </p:nvSpPr>
          <p:spPr>
            <a:xfrm>
              <a:off x="5727094" y="5594070"/>
              <a:ext cx="1746308" cy="68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 panose="020B0604020202020204"/>
                  <a:ea typeface="Microsoft Sans Serif" panose="020B0604020202020204"/>
                  <a:cs typeface="Microsoft Sans Serif" panose="020B0604020202020204"/>
                  <a:sym typeface="Microsoft Sans Serif" panose="020B0604020202020204"/>
                </a:defRPr>
              </a:lvl1pPr>
            </a:lstStyle>
            <a:p>
              <a:pPr algn="ctr"/>
              <a:r>
                <a:rPr sz="1400" b="1" dirty="0">
                  <a:solidFill>
                    <a:schemeClr val="accent1"/>
                  </a:solidFill>
                  <a:latin typeface="Times" panose="00000500000000020000" pitchFamily="2" charset="0"/>
                </a:rPr>
                <a:t>SNC1600</a:t>
              </a:r>
              <a:endParaRPr sz="1400" b="1" dirty="0">
                <a:solidFill>
                  <a:schemeClr val="accent1"/>
                </a:solidFill>
                <a:latin typeface="Times" panose="00000500000000020000" pitchFamily="2" charset="0"/>
              </a:endParaRPr>
            </a:p>
          </p:txBody>
        </p:sp>
      </p:grpSp>
      <p:cxnSp>
        <p:nvCxnSpPr>
          <p:cNvPr id="46" name="直线箭头连接符 215"/>
          <p:cNvCxnSpPr>
            <a:stCxn id="45" idx="1"/>
          </p:cNvCxnSpPr>
          <p:nvPr/>
        </p:nvCxnSpPr>
        <p:spPr>
          <a:xfrm flipH="1" flipV="1">
            <a:off x="1713177" y="4143645"/>
            <a:ext cx="1417039" cy="1313816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218"/>
          <p:cNvCxnSpPr>
            <a:stCxn id="44" idx="1"/>
          </p:cNvCxnSpPr>
          <p:nvPr/>
        </p:nvCxnSpPr>
        <p:spPr>
          <a:xfrm flipH="1">
            <a:off x="2290192" y="2687916"/>
            <a:ext cx="1018639" cy="859569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7157260" y="1009128"/>
            <a:ext cx="3647948" cy="2726577"/>
            <a:chOff x="7098420" y="971148"/>
            <a:chExt cx="5241143" cy="3917375"/>
          </a:xfrm>
        </p:grpSpPr>
        <p:sp>
          <p:nvSpPr>
            <p:cNvPr id="49" name="矩形 48"/>
            <p:cNvSpPr/>
            <p:nvPr/>
          </p:nvSpPr>
          <p:spPr>
            <a:xfrm>
              <a:off x="7789122" y="1080829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DVDD</a:t>
              </a:r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685715" y="1080828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AVDD</a:t>
              </a:r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9582308" y="1080827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POR</a:t>
              </a:r>
              <a:endParaRPr kumimoji="1" lang="en-US" altLang="zh-CN" sz="6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BOR</a:t>
              </a:r>
              <a:endParaRPr kumimoji="1" lang="en-US" altLang="zh-CN" sz="6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478901" y="1083265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Mic</a:t>
              </a:r>
              <a:endParaRPr kumimoji="1" lang="en-US" altLang="zh-CN" sz="6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Bias</a:t>
              </a:r>
              <a:endParaRPr kumimoji="1" lang="en-US" altLang="zh-CN" sz="6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167292" y="1055704"/>
              <a:ext cx="4277364" cy="432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rot="5400000">
              <a:off x="6978788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  <a:endParaRPr kumimoji="1" lang="en-US" altLang="zh-CN" sz="5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Auxiliary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 rot="5400000">
              <a:off x="7016633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Flash</a:t>
              </a:r>
              <a:endParaRPr kumimoji="1" lang="zh-CN" altLang="en-US" sz="6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 rot="5400000">
              <a:off x="7016633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RAM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57" name="直线连接符 6"/>
            <p:cNvCxnSpPr/>
            <p:nvPr/>
          </p:nvCxnSpPr>
          <p:spPr>
            <a:xfrm>
              <a:off x="7673009" y="1560256"/>
              <a:ext cx="0" cy="2481657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23"/>
            <p:cNvCxnSpPr>
              <a:stCxn id="56" idx="0"/>
            </p:cNvCxnSpPr>
            <p:nvPr/>
          </p:nvCxnSpPr>
          <p:spPr>
            <a:xfrm>
              <a:off x="7488826" y="1871682"/>
              <a:ext cx="18418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24"/>
            <p:cNvCxnSpPr/>
            <p:nvPr/>
          </p:nvCxnSpPr>
          <p:spPr>
            <a:xfrm>
              <a:off x="7673009" y="1871682"/>
              <a:ext cx="17227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25"/>
            <p:cNvCxnSpPr>
              <a:stCxn id="55" idx="0"/>
            </p:cNvCxnSpPr>
            <p:nvPr/>
          </p:nvCxnSpPr>
          <p:spPr>
            <a:xfrm>
              <a:off x="7488826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29"/>
            <p:cNvCxnSpPr/>
            <p:nvPr/>
          </p:nvCxnSpPr>
          <p:spPr>
            <a:xfrm>
              <a:off x="7500729" y="3552984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30"/>
            <p:cNvCxnSpPr/>
            <p:nvPr/>
          </p:nvCxnSpPr>
          <p:spPr>
            <a:xfrm>
              <a:off x="7673008" y="3552221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/>
            <p:cNvSpPr/>
            <p:nvPr/>
          </p:nvSpPr>
          <p:spPr>
            <a:xfrm rot="5400000">
              <a:off x="7658793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HW</a:t>
              </a:r>
              <a:endParaRPr kumimoji="1" lang="en-US" altLang="zh-CN" sz="5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Accelerator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 rot="5400000">
              <a:off x="7696638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OTP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 rot="5400000">
              <a:off x="7696638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ROM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8343118" y="1560256"/>
              <a:ext cx="661182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DSP</a:t>
              </a:r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Core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67" name="直线连接符 36"/>
            <p:cNvCxnSpPr/>
            <p:nvPr/>
          </p:nvCxnSpPr>
          <p:spPr>
            <a:xfrm>
              <a:off x="7179748" y="4041913"/>
              <a:ext cx="4230926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38"/>
            <p:cNvCxnSpPr>
              <a:stCxn id="66" idx="2"/>
            </p:cNvCxnSpPr>
            <p:nvPr/>
          </p:nvCxnSpPr>
          <p:spPr>
            <a:xfrm>
              <a:off x="8673709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9167344" y="1560256"/>
              <a:ext cx="901229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70" name="直线连接符 41"/>
            <p:cNvCxnSpPr/>
            <p:nvPr/>
          </p:nvCxnSpPr>
          <p:spPr>
            <a:xfrm>
              <a:off x="9617958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9306532" y="1660228"/>
              <a:ext cx="622852" cy="608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  <a:endParaRPr kumimoji="1" lang="en-US" altLang="zh-CN" sz="6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DAC</a:t>
              </a:r>
              <a:endParaRPr kumimoji="1" lang="en-US" altLang="zh-CN" sz="6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9306532" y="2478712"/>
              <a:ext cx="622852" cy="606426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  <a:endParaRPr kumimoji="1" lang="en-US" altLang="zh-CN" sz="6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  <a:endParaRPr kumimoji="1" lang="en-US" altLang="zh-CN" sz="6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9306532" y="3428061"/>
              <a:ext cx="622852" cy="34509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DMIC</a:t>
              </a:r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Processing</a:t>
              </a:r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74" name="三角形 49"/>
            <p:cNvSpPr/>
            <p:nvPr/>
          </p:nvSpPr>
          <p:spPr>
            <a:xfrm rot="5400000">
              <a:off x="10451751" y="1600263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5" name="直线箭头连接符 55"/>
            <p:cNvCxnSpPr/>
            <p:nvPr/>
          </p:nvCxnSpPr>
          <p:spPr>
            <a:xfrm flipV="1">
              <a:off x="10552288" y="1612510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三角形 59"/>
            <p:cNvSpPr/>
            <p:nvPr/>
          </p:nvSpPr>
          <p:spPr>
            <a:xfrm rot="5400000">
              <a:off x="10455083" y="1998730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7" name="直线箭头连接符 60"/>
            <p:cNvCxnSpPr/>
            <p:nvPr/>
          </p:nvCxnSpPr>
          <p:spPr>
            <a:xfrm flipV="1">
              <a:off x="10555620" y="2010977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三角形 62"/>
            <p:cNvSpPr/>
            <p:nvPr/>
          </p:nvSpPr>
          <p:spPr>
            <a:xfrm rot="16200000">
              <a:off x="10420268" y="2450611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9" name="直线箭头连接符 63"/>
            <p:cNvCxnSpPr/>
            <p:nvPr/>
          </p:nvCxnSpPr>
          <p:spPr>
            <a:xfrm rot="-3000000" flipV="1">
              <a:off x="10523693" y="2460398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三角形 65"/>
            <p:cNvSpPr/>
            <p:nvPr/>
          </p:nvSpPr>
          <p:spPr>
            <a:xfrm rot="16200000">
              <a:off x="10419311" y="2858556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81" name="直线箭头连接符 66"/>
            <p:cNvCxnSpPr/>
            <p:nvPr/>
          </p:nvCxnSpPr>
          <p:spPr>
            <a:xfrm rot="-3000000" flipV="1">
              <a:off x="10522736" y="2868343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箭头连接符 68"/>
            <p:cNvCxnSpPr/>
            <p:nvPr/>
          </p:nvCxnSpPr>
          <p:spPr>
            <a:xfrm rot="10800000" flipH="1">
              <a:off x="9929384" y="1756820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70"/>
            <p:cNvCxnSpPr>
              <a:endCxn id="76" idx="3"/>
            </p:cNvCxnSpPr>
            <p:nvPr/>
          </p:nvCxnSpPr>
          <p:spPr>
            <a:xfrm>
              <a:off x="9929384" y="2155286"/>
              <a:ext cx="550748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箭头连接符 76"/>
            <p:cNvCxnSpPr>
              <a:stCxn id="78" idx="0"/>
            </p:cNvCxnSpPr>
            <p:nvPr/>
          </p:nvCxnSpPr>
          <p:spPr>
            <a:xfrm flipH="1" flipV="1">
              <a:off x="9929384" y="2603023"/>
              <a:ext cx="51593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2"/>
            <p:cNvCxnSpPr>
              <a:stCxn id="80" idx="0"/>
            </p:cNvCxnSpPr>
            <p:nvPr/>
          </p:nvCxnSpPr>
          <p:spPr>
            <a:xfrm flipH="1">
              <a:off x="9929384" y="3015112"/>
              <a:ext cx="51497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3"/>
            <p:cNvCxnSpPr/>
            <p:nvPr/>
          </p:nvCxnSpPr>
          <p:spPr>
            <a:xfrm>
              <a:off x="10711932" y="1705870"/>
              <a:ext cx="54741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4"/>
            <p:cNvCxnSpPr/>
            <p:nvPr/>
          </p:nvCxnSpPr>
          <p:spPr>
            <a:xfrm rot="10800000" flipH="1">
              <a:off x="10711932" y="1801928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5"/>
            <p:cNvCxnSpPr/>
            <p:nvPr/>
          </p:nvCxnSpPr>
          <p:spPr>
            <a:xfrm rot="10800000" flipH="1">
              <a:off x="10711932" y="210505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6"/>
            <p:cNvCxnSpPr/>
            <p:nvPr/>
          </p:nvCxnSpPr>
          <p:spPr>
            <a:xfrm rot="10800000" flipH="1">
              <a:off x="10711932" y="220342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7"/>
            <p:cNvCxnSpPr/>
            <p:nvPr/>
          </p:nvCxnSpPr>
          <p:spPr>
            <a:xfrm flipH="1">
              <a:off x="10757473" y="2940785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88"/>
            <p:cNvCxnSpPr/>
            <p:nvPr/>
          </p:nvCxnSpPr>
          <p:spPr>
            <a:xfrm flipH="1">
              <a:off x="10757473" y="3096712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/>
            <p:cNvCxnSpPr/>
            <p:nvPr/>
          </p:nvCxnSpPr>
          <p:spPr>
            <a:xfrm flipH="1">
              <a:off x="10757473" y="2537600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箭头连接符 92"/>
            <p:cNvCxnSpPr/>
            <p:nvPr/>
          </p:nvCxnSpPr>
          <p:spPr>
            <a:xfrm flipH="1">
              <a:off x="10757473" y="2693527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/>
            <p:cNvSpPr txBox="1"/>
            <p:nvPr/>
          </p:nvSpPr>
          <p:spPr>
            <a:xfrm>
              <a:off x="10247128" y="3813730"/>
              <a:ext cx="854909" cy="30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/>
                <a:t>AHB-Bus</a:t>
              </a:r>
              <a:endParaRPr kumimoji="1" lang="zh-CN" altLang="en-US" sz="800" dirty="0"/>
            </a:p>
          </p:txBody>
        </p:sp>
        <p:sp>
          <p:nvSpPr>
            <p:cNvPr id="95" name="文本框 94"/>
            <p:cNvSpPr txBox="1"/>
            <p:nvPr/>
          </p:nvSpPr>
          <p:spPr>
            <a:xfrm rot="16200000">
              <a:off x="7027665" y="1117625"/>
              <a:ext cx="624599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PMU</a:t>
              </a:r>
              <a:endParaRPr kumimoji="1" lang="zh-CN" altLang="en-US" sz="900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7175644" y="4122411"/>
              <a:ext cx="1299481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dirty="0">
                  <a:solidFill>
                    <a:schemeClr val="tx1">
                      <a:lumMod val="75000"/>
                    </a:schemeClr>
                  </a:solidFill>
                </a:rPr>
                <a:t>Clock</a:t>
              </a:r>
              <a:r>
                <a:rPr kumimoji="1" lang="zh-CN" altLang="en-US" sz="700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700" dirty="0">
                  <a:solidFill>
                    <a:schemeClr val="tx1">
                      <a:lumMod val="75000"/>
                    </a:schemeClr>
                  </a:solidFill>
                </a:rPr>
                <a:t>Management</a:t>
              </a:r>
              <a:endParaRPr kumimoji="1" lang="en-US" altLang="zh-CN" sz="7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7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zh-CN" altLang="en-US" sz="7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229175" y="4475193"/>
              <a:ext cx="604209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Oscillator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7968432" y="4474863"/>
              <a:ext cx="438710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PLL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8528656" y="4122411"/>
              <a:ext cx="2916000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8572147" y="4174435"/>
              <a:ext cx="570778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USB</a:t>
              </a:r>
              <a:r>
                <a:rPr kumimoji="1" lang="zh-CN" altLang="en-US" sz="400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HS</a:t>
              </a:r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Type-C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9183384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I2S</a:t>
              </a:r>
              <a:endParaRPr kumimoji="1" lang="en-US" altLang="zh-CN" sz="5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5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962166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I2C</a:t>
              </a:r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0052850" y="4174435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UART</a:t>
              </a:r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10526612" y="4173073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GPIO</a:t>
              </a:r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1098971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 err="1">
                  <a:solidFill>
                    <a:schemeClr val="tx1">
                      <a:lumMod val="75000"/>
                    </a:schemeClr>
                  </a:solidFill>
                </a:rPr>
                <a:t>Jtag</a:t>
              </a:r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1472499" y="1995356"/>
              <a:ext cx="781210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DAC-R</a:t>
              </a:r>
              <a:endParaRPr kumimoji="1" lang="zh-CN" altLang="en-US" sz="900" dirty="0"/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11472284" y="2478712"/>
              <a:ext cx="854909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AMIC-L</a:t>
              </a:r>
              <a:endParaRPr kumimoji="1" lang="zh-CN" altLang="en-US" sz="900" dirty="0"/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11475442" y="2893016"/>
              <a:ext cx="864121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AMIC-R</a:t>
              </a:r>
              <a:endParaRPr kumimoji="1" lang="zh-CN" altLang="en-US" sz="900" dirty="0"/>
            </a:p>
          </p:txBody>
        </p:sp>
        <p:cxnSp>
          <p:nvCxnSpPr>
            <p:cNvPr id="109" name="直线箭头连接符 113"/>
            <p:cNvCxnSpPr/>
            <p:nvPr/>
          </p:nvCxnSpPr>
          <p:spPr>
            <a:xfrm flipH="1">
              <a:off x="9929384" y="3534765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120"/>
            <p:cNvCxnSpPr/>
            <p:nvPr/>
          </p:nvCxnSpPr>
          <p:spPr>
            <a:xfrm flipH="1">
              <a:off x="9929384" y="3672252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本框 110"/>
            <p:cNvSpPr txBox="1"/>
            <p:nvPr/>
          </p:nvSpPr>
          <p:spPr>
            <a:xfrm>
              <a:off x="11480515" y="1614318"/>
              <a:ext cx="771998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DAC-L</a:t>
              </a:r>
              <a:endParaRPr kumimoji="1" lang="zh-CN" altLang="en-US" sz="900" dirty="0"/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11472284" y="3474348"/>
              <a:ext cx="836484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DMIC-x</a:t>
              </a:r>
              <a:endParaRPr kumimoji="1" lang="zh-CN" altLang="en-US" sz="900" dirty="0"/>
            </a:p>
          </p:txBody>
        </p:sp>
        <p:cxnSp>
          <p:nvCxnSpPr>
            <p:cNvPr id="113" name="直线箭头连接符 133"/>
            <p:cNvCxnSpPr/>
            <p:nvPr/>
          </p:nvCxnSpPr>
          <p:spPr>
            <a:xfrm>
              <a:off x="7673009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矩形 113"/>
            <p:cNvSpPr/>
            <p:nvPr/>
          </p:nvSpPr>
          <p:spPr>
            <a:xfrm>
              <a:off x="7098420" y="1011000"/>
              <a:ext cx="4415108" cy="3877523"/>
            </a:xfrm>
            <a:prstGeom prst="rect">
              <a:avLst/>
            </a:prstGeom>
            <a:noFill/>
            <a:ln w="2222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</p:grpSp>
      <p:cxnSp>
        <p:nvCxnSpPr>
          <p:cNvPr id="115" name="直接连接符 114"/>
          <p:cNvCxnSpPr/>
          <p:nvPr/>
        </p:nvCxnSpPr>
        <p:spPr>
          <a:xfrm>
            <a:off x="4273750" y="3095348"/>
            <a:ext cx="24239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4273750" y="3178153"/>
            <a:ext cx="2634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Times" panose="00000500000000020000" pitchFamily="2" charset="0"/>
              </a:rPr>
              <a:t>基于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Times" panose="00000500000000020000" pitchFamily="2" charset="0"/>
              </a:rPr>
              <a:t>TSMC 40nm 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Times" panose="00000500000000020000" pitchFamily="2" charset="0"/>
              </a:rPr>
              <a:t>工艺</a:t>
            </a:r>
            <a:endParaRPr lang="en-US" altLang="zh-CN" sz="1800" dirty="0">
              <a:solidFill>
                <a:schemeClr val="bg2">
                  <a:lumMod val="50000"/>
                </a:schemeClr>
              </a:solidFill>
              <a:latin typeface="Times" panose="00000500000000020000" pitchFamily="2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4273750" y="5739656"/>
            <a:ext cx="2503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" panose="00000500000000020000" pitchFamily="2" charset="0"/>
              </a:rPr>
              <a:t>基于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" panose="00000500000000020000" pitchFamily="2" charset="0"/>
              </a:rPr>
              <a:t>TSMC 152nm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Times" panose="00000500000000020000" pitchFamily="2" charset="0"/>
              </a:rPr>
              <a:t>工艺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Times" panose="00000500000000020000" pitchFamily="2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en-US" altLang="zh-CN" sz="2400" b="0" i="0" u="none" strike="noStrike" normalizeH="0" baseline="0" dirty="0">
              <a:ln w="18415" cmpd="sng">
                <a:noFill/>
                <a:prstDash val="solid"/>
              </a:ln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85" y="319405"/>
            <a:ext cx="703580" cy="554355"/>
          </a:xfrm>
          <a:prstGeom prst="rect">
            <a:avLst/>
          </a:prstGeom>
          <a:noFill/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0" y="90231"/>
            <a:ext cx="12192000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芯片概要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577308" y="956418"/>
          <a:ext cx="4311650" cy="56121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40610"/>
                <a:gridCol w="1971040"/>
              </a:tblGrid>
              <a:tr h="3657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关键性能指标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cPr/>
                </a:tc>
              </a:tr>
              <a:tr h="4376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consumption(5V supply, </a:t>
                      </a: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32Ω</a:t>
                      </a:r>
                      <a:r>
                        <a:rPr lang="en-US" altLang="zh-CN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48KHz)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 marL="4763" marR="4763" marT="4763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stereo music Playback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82.2mW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call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87.5mW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music playback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48.5mW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call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57.5mW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Suspend By USB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0.5mW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 ADC input Path(24bit,48KHz)</a:t>
                      </a:r>
                      <a:endParaRPr lang="en-US" altLang="zh-CN" sz="14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 marL="4763" marR="4763" marT="4763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 DAC output Path(32Ω,24bit,48KHz)</a:t>
                      </a:r>
                      <a:endParaRPr lang="en-US" altLang="zh-CN" sz="14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 marL="4763" marR="4763" marT="4763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265658" y="956418"/>
          <a:ext cx="4311650" cy="56121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18154"/>
                <a:gridCol w="1446748"/>
                <a:gridCol w="1446748"/>
              </a:tblGrid>
              <a:tr h="36576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43769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芯片定位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Audio CODEC SOC including Type-C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/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工艺制成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/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/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256KB,dRAM 256KB )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/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/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/>
                </a:tc>
              </a:tr>
              <a:tr h="36990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I2C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个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 vMerge="1"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I2S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3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 vMerge="1"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USB2.0 HS/FS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 vMerge="1"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UART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 vMerge="1"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ADC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 panose="020B0604020202090204"/>
                        </a:rPr>
                        <a:t>个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 panose="020B0604020202090204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/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/>
                </a:tc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BGA80 Pin 6.2*4.5mm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BGA63 Pin 5.0*3.5mm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9" name="TextBox 3"/>
          <p:cNvSpPr txBox="1"/>
          <p:nvPr/>
        </p:nvSpPr>
        <p:spPr>
          <a:xfrm>
            <a:off x="96145" y="6328473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7315" y="157480"/>
            <a:ext cx="1786890" cy="1068070"/>
            <a:chOff x="144" y="248"/>
            <a:chExt cx="2814" cy="1682"/>
          </a:xfrm>
        </p:grpSpPr>
        <p:sp>
          <p:nvSpPr>
            <p:cNvPr id="10" name="TextBox 6"/>
            <p:cNvSpPr txBox="1"/>
            <p:nvPr/>
          </p:nvSpPr>
          <p:spPr>
            <a:xfrm>
              <a:off x="144" y="1218"/>
              <a:ext cx="2814" cy="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05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662828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SOUNDEC</a:t>
              </a:r>
              <a:endPara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7" y="248"/>
              <a:ext cx="1108" cy="873"/>
            </a:xfrm>
            <a:prstGeom prst="rect">
              <a:avLst/>
            </a:prstGeom>
            <a:noFill/>
          </p:spPr>
        </p:pic>
      </p:grp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0" y="137795"/>
            <a:ext cx="2928620" cy="721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3"/>
          <p:cNvSpPr txBox="1"/>
          <p:nvPr/>
        </p:nvSpPr>
        <p:spPr>
          <a:xfrm>
            <a:off x="96145" y="6328473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64460" y="1228036"/>
            <a:ext cx="3497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测试条件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输入单信号采样率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48Ksps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模拟增益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+0dB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数字增益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0dB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600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 and 32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128" y="995564"/>
            <a:ext cx="4624332" cy="28607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27" y="3824996"/>
            <a:ext cx="4634587" cy="28607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79" y="3651214"/>
            <a:ext cx="5129048" cy="2677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970" y="157480"/>
            <a:ext cx="703580" cy="554355"/>
          </a:xfrm>
          <a:prstGeom prst="rect">
            <a:avLst/>
          </a:prstGeom>
          <a:noFill/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552450" y="447040"/>
            <a:ext cx="3920490" cy="513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</a:rPr>
              <a:t>主要合作伙伴</a:t>
            </a:r>
            <a:endParaRPr lang="zh-CN" altLang="en-US" sz="3200" b="1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269" y="1701856"/>
            <a:ext cx="2057073" cy="1535329"/>
          </a:xfrm>
          <a:prstGeom prst="rect">
            <a:avLst/>
          </a:prstGeom>
          <a:ln>
            <a:solidFill>
              <a:srgbClr val="3F3F3F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890" y="1701854"/>
            <a:ext cx="2057074" cy="1535329"/>
          </a:xfrm>
          <a:prstGeom prst="rect">
            <a:avLst/>
          </a:prstGeom>
          <a:ln>
            <a:solidFill>
              <a:srgbClr val="3F3F3F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24" y="1701855"/>
            <a:ext cx="2057073" cy="1535328"/>
          </a:xfrm>
          <a:prstGeom prst="rect">
            <a:avLst/>
          </a:prstGeom>
          <a:ln>
            <a:solidFill>
              <a:srgbClr val="3F3F3F"/>
            </a:solidFill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890" y="3822991"/>
            <a:ext cx="2013083" cy="1535329"/>
          </a:xfrm>
          <a:prstGeom prst="rect">
            <a:avLst/>
          </a:prstGeom>
          <a:ln>
            <a:solidFill>
              <a:srgbClr val="3F3F3F"/>
            </a:solidFill>
          </a:ln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269" y="3823000"/>
            <a:ext cx="2038059" cy="1535329"/>
          </a:xfrm>
          <a:prstGeom prst="rect">
            <a:avLst/>
          </a:prstGeom>
          <a:ln>
            <a:solidFill>
              <a:srgbClr val="3F3F3F"/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757" y="1701855"/>
            <a:ext cx="2057073" cy="1535328"/>
          </a:xfrm>
          <a:prstGeom prst="rect">
            <a:avLst/>
          </a:prstGeom>
          <a:ln>
            <a:solidFill>
              <a:srgbClr val="3F3F3F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6757" y="3822987"/>
            <a:ext cx="2057073" cy="1535333"/>
          </a:xfrm>
          <a:prstGeom prst="rect">
            <a:avLst/>
          </a:prstGeom>
          <a:ln>
            <a:solidFill>
              <a:srgbClr val="3F3F3F"/>
            </a:solidFill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9190" y="1701855"/>
            <a:ext cx="2057073" cy="1535328"/>
          </a:xfrm>
          <a:prstGeom prst="rect">
            <a:avLst/>
          </a:prstGeom>
          <a:ln>
            <a:solidFill>
              <a:srgbClr val="3F3F3F"/>
            </a:solidFill>
          </a:ln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3884" y="3822991"/>
            <a:ext cx="2035447" cy="1535333"/>
          </a:xfrm>
          <a:prstGeom prst="rect">
            <a:avLst/>
          </a:prstGeom>
          <a:ln>
            <a:solidFill>
              <a:srgbClr val="3F3F3F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190" y="3822986"/>
            <a:ext cx="2057073" cy="1535333"/>
          </a:xfrm>
          <a:prstGeom prst="rect">
            <a:avLst/>
          </a:prstGeom>
          <a:ln>
            <a:solidFill>
              <a:srgbClr val="3F3F3F"/>
            </a:solidFill>
          </a:ln>
        </p:spPr>
      </p:pic>
    </p:spTree>
    <p:custDataLst>
      <p:tags r:id="rId1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anose="00000500000000020000" pitchFamily="2" charset="0"/>
              </a:rPr>
            </a:fld>
            <a:endParaRPr lang="en-US">
              <a:latin typeface="Times" panose="00000500000000020000" pitchFamily="2" charset="0"/>
            </a:endParaRPr>
          </a:p>
        </p:txBody>
      </p:sp>
      <p:graphicFrame>
        <p:nvGraphicFramePr>
          <p:cNvPr id="3" name="表格 15"/>
          <p:cNvGraphicFramePr>
            <a:graphicFrameLocks noGrp="1"/>
          </p:cNvGraphicFramePr>
          <p:nvPr/>
        </p:nvGraphicFramePr>
        <p:xfrm>
          <a:off x="1159565" y="1310366"/>
          <a:ext cx="9872869" cy="46094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25018"/>
                <a:gridCol w="1911992"/>
                <a:gridCol w="2452022"/>
                <a:gridCol w="2083837"/>
              </a:tblGrid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专利名称</a:t>
                      </a:r>
                      <a:endParaRPr lang="zh-CN" altLang="en-US" sz="1600" b="1" dirty="0">
                        <a:solidFill>
                          <a:schemeClr val="tx1">
                            <a:lumMod val="75000"/>
                          </a:schemeClr>
                        </a:solidFill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申请国家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专利申请号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专利类型</a:t>
                      </a:r>
                      <a:endParaRPr lang="zh-CN" altLang="en-US" sz="16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ea"/>
                      </a:endParaRPr>
                    </a:p>
                  </a:txBody>
                  <a:tcPr anchor="ctr"/>
                </a:tc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头戴式音频装置</a:t>
                      </a:r>
                      <a:endParaRPr lang="zh-CN" altLang="en-US" sz="16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7072476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单振膜双工通话装置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kern="1200" dirty="0">
                          <a:solidFill>
                            <a:srgbClr val="666666"/>
                          </a:solidFill>
                        </a:rPr>
                        <a:t>7881483</a:t>
                      </a:r>
                      <a:endParaRPr lang="zh-CN" altLang="en-US" sz="1600" kern="1200" dirty="0">
                        <a:solidFill>
                          <a:srgbClr val="666666"/>
                        </a:solidFill>
                        <a:latin typeface="Times" panose="00000500000000020000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日本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4888852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单振膜双工通话电路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8315379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欧洲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9724938.7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中国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ZL200980116842.0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日本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4844593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韩国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100995139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69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自动功能切换无线通信装置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rgbClr val="666666"/>
                          </a:solidFill>
                        </a:rPr>
                        <a:t>美国</a:t>
                      </a:r>
                      <a:endParaRPr lang="zh-CN" altLang="en-US" sz="1600" b="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7826805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发明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5400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单扬声器切换通话电路、扬声器及音频传输设备</a:t>
                      </a:r>
                      <a:endParaRPr lang="zh-CN" altLang="en-US" sz="1600" kern="1200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0" kern="1200" dirty="0">
                          <a:solidFill>
                            <a:srgbClr val="666666"/>
                          </a:solidFill>
                        </a:rPr>
                        <a:t>中国</a:t>
                      </a:r>
                      <a:endParaRPr lang="zh-CN" altLang="en-US" sz="1600" b="0" kern="1200" dirty="0">
                        <a:solidFill>
                          <a:srgbClr val="6666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rgbClr val="666666"/>
                          </a:solidFill>
                        </a:rPr>
                        <a:t>201720751310.6</a:t>
                      </a:r>
                      <a:endParaRPr lang="zh-CN" altLang="en-US" sz="1600" b="0" dirty="0">
                        <a:solidFill>
                          <a:srgbClr val="666666"/>
                        </a:solidFill>
                        <a:latin typeface="Times" panose="0000050000000002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rgbClr val="666666"/>
                          </a:solidFill>
                        </a:rPr>
                        <a:t>实用新型</a:t>
                      </a:r>
                      <a:endParaRPr lang="zh-CN" altLang="en-US" sz="1600" b="0" dirty="0">
                        <a:solidFill>
                          <a:srgbClr val="666666"/>
                        </a:solidFill>
                      </a:endParaRPr>
                    </a:p>
                  </a:txBody>
                  <a:tcPr anchor="ctr"/>
                </a:tc>
              </a:tr>
              <a:tr h="312686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FillTx/>
                          <a:sym typeface="Helvetica Neue" panose="02000503000000020004"/>
                        </a:rPr>
                        <a:t>备注：另有多个发明专利在专利局审核及公示中</a:t>
                      </a:r>
                      <a:endParaRPr kumimoji="0" lang="en-US" altLang="zh-CN" sz="1600" strike="noStrike" kern="1200" cap="none" spc="0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FillTx/>
                        <a:latin typeface="+mj-ea"/>
                        <a:ea typeface="+mn-ea"/>
                        <a:cs typeface="+mn-cs"/>
                        <a:sym typeface="Helvetica Neue" panose="02000503000000020004"/>
                      </a:endParaRPr>
                    </a:p>
                  </a:txBody>
                  <a:tcPr anchor="ctr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6" name="Title 1"/>
          <p:cNvSpPr txBox="1"/>
          <p:nvPr/>
        </p:nvSpPr>
        <p:spPr>
          <a:xfrm>
            <a:off x="838199" y="446816"/>
            <a:ext cx="10979727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rPr>
              <a:t>九音拥有十余项国内外专利，不断创新，一直领先</a:t>
            </a:r>
            <a:endParaRPr kumimoji="1" lang="zh-CN" altLang="en-US" sz="2400" dirty="0">
              <a:solidFill>
                <a:schemeClr val="tx1">
                  <a:lumMod val="75000"/>
                </a:schemeClr>
              </a:solidFill>
              <a:latin typeface="Times" panose="00000500000000020000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7175" y="1501775"/>
            <a:ext cx="5155565" cy="690245"/>
          </a:xfrm>
        </p:spPr>
        <p:txBody>
          <a:bodyPr anchor="ctr" anchorCtr="0">
            <a:normAutofit/>
          </a:bodyPr>
          <a:lstStyle/>
          <a:p>
            <a:r>
              <a:rPr sz="3600">
                <a:solidFill>
                  <a:schemeClr val="dk1">
                    <a:lumMod val="85000"/>
                    <a:lumOff val="15000"/>
                  </a:schemeClr>
                </a:solidFill>
                <a:sym typeface="+mn-ea"/>
              </a:rPr>
              <a:t>谢 谢 ！</a:t>
            </a:r>
            <a:endParaRPr lang="zh-CN" altLang="en-US" sz="360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7175" y="2277110"/>
            <a:ext cx="5154930" cy="498475"/>
          </a:xfrm>
        </p:spPr>
        <p:txBody>
          <a:bodyPr anchor="ctr" anchorCtr="0"/>
          <a:lstStyle/>
          <a:p>
            <a:r>
              <a:rPr lang="zh-CN" altLang="en-US"/>
              <a:t>九音科技有限公司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0139" y="6318502"/>
            <a:ext cx="2160620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838200" y="446816"/>
            <a:ext cx="10515600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rPr>
              <a:t>公司简介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Times" panose="00000500000000020000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972770"/>
            <a:ext cx="10515599" cy="9728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九音科技是一家专注于声学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科研和商业化的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，基于对声电基础技术的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长期积累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，拥有独家的声学相关算法及声学技术解决方案。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在中国、美国、日本和欧盟拥有多项发明专利。公司将围绕从音频信号拾取、处理及还原、音频输出等环节提供拥有独特技术的综合音频信号处理解决方案。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59320" y="3091616"/>
            <a:ext cx="267645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sng" strike="noStrike" cap="none" spc="0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深圳市九音科技有限公司</a:t>
            </a:r>
            <a:endParaRPr kumimoji="0" lang="zh-CN" altLang="en-US" sz="1600" b="0" i="0" u="sng" strike="noStrike" cap="none" spc="0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55563" y="5270973"/>
            <a:ext cx="264010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sng" strike="noStrike" cap="none" spc="0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九音（南京）</a:t>
            </a:r>
            <a:endParaRPr kumimoji="0" lang="en-US" altLang="zh-CN" sz="1600" b="0" i="0" u="sng" strike="noStrike" cap="none" spc="0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600" b="0" i="0" u="sng" strike="noStrike" cap="none" spc="0" normalizeH="0" baseline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集成电路技术有限公司</a:t>
            </a:r>
            <a:endParaRPr kumimoji="0" lang="zh-CN" altLang="en-US" sz="1600" b="0" i="0" u="sng" strike="noStrike" cap="none" spc="0" normalizeH="0" baseline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6916385" y="4556068"/>
            <a:ext cx="4620295" cy="206652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是深圳九音的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全资子公司，于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在南京市浦口区经济技术开发区注册成立。依托长三角完善的产业集群优势，充分运用当地半导体产业环境及产业政策，九音南京将逐步承担起公司未来芯片产品的设计开发、芯片生产及品质管理等业务内容，并致力于建立长期的产业合作伙伴关系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6916386" y="2526015"/>
            <a:ext cx="4620294" cy="15216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深圳公司成立于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月，主要负责公司芯片产品的前端设计及用户方案的应用开发、市场推广及客户支持。未来将逐步调整业务重心，加大在芯片应用开发上的投入，为行业客户提供更全面高效的产品解决方案及服务。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2" descr="C:\Users\X240S\Pictures\科学城外观图片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4626912"/>
            <a:ext cx="2819436" cy="1837932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1090"/>
            <a:ext cx="2819436" cy="2137314"/>
          </a:xfrm>
          <a:prstGeom prst="rect">
            <a:avLst/>
          </a:prstGeom>
        </p:spPr>
      </p:pic>
      <p:sp>
        <p:nvSpPr>
          <p:cNvPr id="13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</a:fld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838200" y="446816"/>
            <a:ext cx="10515600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anose="00000500000000020000" pitchFamily="2" charset="0"/>
              </a:rPr>
              <a:t>公司概要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Times" panose="00000500000000020000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5030" y="1177286"/>
            <a:ext cx="4326781" cy="17956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公司名称：深圳市九音科技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公司地址：深圳市南山区科技园长虹科技大厦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注册时间：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注册资金：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1,928.6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万元人民币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507" y="1836917"/>
            <a:ext cx="1000125" cy="2568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210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法人公司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1507" y="5470982"/>
            <a:ext cx="1000125" cy="2568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210" hangingPunct="0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投资机构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1507" y="3875911"/>
            <a:ext cx="1000125" cy="2568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210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合作伙伴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99176" y="1177286"/>
            <a:ext cx="4915149" cy="17956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公司名称：九音（南京）集成电路技术</a:t>
            </a:r>
            <a:r>
              <a:rPr lang="zh-CN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公司地址：南京市浦口区科学城高新技术产业服务中心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注册时间：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注册资金：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万元人民币</a:t>
            </a:r>
            <a:endParaRPr lang="en-US" altLang="zh-CN" sz="1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timg.jpeg" descr="timg.jpeg"/>
          <p:cNvPicPr>
            <a:picLocks noChangeAspect="1"/>
          </p:cNvPicPr>
          <p:nvPr/>
        </p:nvPicPr>
        <p:blipFill>
          <a:blip r:embed="rId1"/>
          <a:srcRect t="28260" b="13724"/>
          <a:stretch>
            <a:fillRect/>
          </a:stretch>
        </p:blipFill>
        <p:spPr>
          <a:xfrm>
            <a:off x="5387057" y="3625314"/>
            <a:ext cx="1467034" cy="666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viewfile.png" descr="viewfi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062" y="3712241"/>
            <a:ext cx="1485246" cy="569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timg.jpeg" descr="timg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3840" y="3585128"/>
            <a:ext cx="1023943" cy="8232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84" y="3389118"/>
            <a:ext cx="1139092" cy="113909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9" y="3547039"/>
            <a:ext cx="2173381" cy="823250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23239" y="4944306"/>
            <a:ext cx="1294544" cy="129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71837" y="4744002"/>
            <a:ext cx="1577082" cy="157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矩形 22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7057" y="5321803"/>
            <a:ext cx="1602132" cy="5395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" name="PA-矩形 8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170818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93700" dist="190500" dir="5400000" sx="85000" sy="85000" algn="t" rotWithShape="0">
              <a:sysClr val="windowText" lastClr="000000">
                <a:lumMod val="75000"/>
                <a:lumOff val="25000"/>
                <a:alpha val="30000"/>
              </a:sysClr>
            </a:outerShdw>
          </a:effectLst>
        </p:spPr>
        <p:style>
          <a:lnRef idx="2">
            <a:srgbClr val="D5BE95">
              <a:shade val="50000"/>
            </a:srgbClr>
          </a:lnRef>
          <a:fillRef idx="1">
            <a:srgbClr val="D5BE95"/>
          </a:fillRef>
          <a:effectRef idx="0">
            <a:srgbClr val="D5BE9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PA-椭圆 52"/>
          <p:cNvSpPr/>
          <p:nvPr>
            <p:custDataLst>
              <p:tags r:id="rId2"/>
            </p:custDataLst>
          </p:nvPr>
        </p:nvSpPr>
        <p:spPr>
          <a:xfrm>
            <a:off x="9853397" y="1936436"/>
            <a:ext cx="807911" cy="807911"/>
          </a:xfrm>
          <a:prstGeom prst="ellipse">
            <a:avLst/>
          </a:prstGeom>
          <a:solidFill>
            <a:srgbClr val="D5BE95"/>
          </a:solidFill>
          <a:ln w="57150">
            <a:noFill/>
          </a:ln>
        </p:spPr>
        <p:style>
          <a:lnRef idx="2">
            <a:srgbClr val="D5BE95">
              <a:shade val="50000"/>
            </a:srgbClr>
          </a:lnRef>
          <a:fillRef idx="1">
            <a:srgbClr val="D5BE95"/>
          </a:fillRef>
          <a:effectRef idx="0">
            <a:srgbClr val="D5BE9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8" name="PA-文本框 57"/>
          <p:cNvSpPr txBox="1"/>
          <p:nvPr>
            <p:custDataLst>
              <p:tags r:id="rId3"/>
            </p:custDataLst>
          </p:nvPr>
        </p:nvSpPr>
        <p:spPr>
          <a:xfrm>
            <a:off x="8550678" y="2859038"/>
            <a:ext cx="3414871" cy="38080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动态语音增强</a:t>
            </a:r>
            <a:endParaRPr lang="zh-CN" altLang="en-US" sz="2000" b="1" spc="30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2000" b="1" spc="30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PA-文本框 58"/>
          <p:cNvSpPr txBox="1"/>
          <p:nvPr>
            <p:custDataLst>
              <p:tags r:id="rId4"/>
            </p:custDataLst>
          </p:nvPr>
        </p:nvSpPr>
        <p:spPr>
          <a:xfrm>
            <a:off x="8550678" y="3297028"/>
            <a:ext cx="3414871" cy="31733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独家动态增强算法，</a:t>
            </a:r>
            <a:endParaRPr lang="zh-CN" altLang="en-US" sz="1300" spc="15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支持20-20KHz全频段多媒体播放</a:t>
            </a:r>
            <a:endParaRPr lang="zh-CN" altLang="en-US" sz="1300" b="1" spc="150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PA-椭圆 46"/>
          <p:cNvSpPr/>
          <p:nvPr>
            <p:custDataLst>
              <p:tags r:id="rId5"/>
            </p:custDataLst>
          </p:nvPr>
        </p:nvSpPr>
        <p:spPr>
          <a:xfrm>
            <a:off x="1158142" y="1936436"/>
            <a:ext cx="807911" cy="807911"/>
          </a:xfrm>
          <a:prstGeom prst="ellipse">
            <a:avLst/>
          </a:prstGeom>
          <a:solidFill>
            <a:srgbClr val="D5BE95"/>
          </a:solidFill>
          <a:ln w="57150">
            <a:noFill/>
          </a:ln>
        </p:spPr>
        <p:style>
          <a:lnRef idx="2">
            <a:srgbClr val="D5BE95">
              <a:shade val="50000"/>
            </a:srgbClr>
          </a:lnRef>
          <a:fillRef idx="1">
            <a:srgbClr val="D5BE95"/>
          </a:fillRef>
          <a:effectRef idx="0">
            <a:srgbClr val="D5BE9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pic>
        <p:nvPicPr>
          <p:cNvPr id="31" name="PA-Graphic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89050" y="2043430"/>
            <a:ext cx="546100" cy="546100"/>
          </a:xfrm>
          <a:prstGeom prst="rect">
            <a:avLst/>
          </a:prstGeom>
        </p:spPr>
      </p:pic>
      <p:sp>
        <p:nvSpPr>
          <p:cNvPr id="60" name="PA-文本框 59"/>
          <p:cNvSpPr txBox="1"/>
          <p:nvPr>
            <p:custDataLst>
              <p:tags r:id="rId9"/>
            </p:custDataLst>
          </p:nvPr>
        </p:nvSpPr>
        <p:spPr>
          <a:xfrm>
            <a:off x="72640" y="2859038"/>
            <a:ext cx="3414871" cy="38080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超强降噪</a:t>
            </a:r>
            <a:endParaRPr lang="zh-CN" altLang="en-US" sz="2000" b="1" spc="30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PA-文本框 60"/>
          <p:cNvSpPr txBox="1"/>
          <p:nvPr>
            <p:custDataLst>
              <p:tags r:id="rId10"/>
            </p:custDataLst>
          </p:nvPr>
        </p:nvSpPr>
        <p:spPr>
          <a:xfrm>
            <a:off x="60842" y="3354385"/>
            <a:ext cx="3390811" cy="498899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独家</a:t>
            </a:r>
            <a:r>
              <a:rPr lang="en-US" altLang="zh-CN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算法降噪芯片</a:t>
            </a:r>
            <a:endParaRPr lang="zh-CN" altLang="en-US" sz="1300" spc="15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可以屏蔽各种稳态非稳态的环境噪声</a:t>
            </a:r>
            <a:endParaRPr lang="zh-CN" altLang="en-US" sz="1300" spc="15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降噪深度可达</a:t>
            </a:r>
            <a:r>
              <a:rPr lang="en-US" altLang="zh-CN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50dB</a:t>
            </a:r>
            <a:endParaRPr lang="en-US" altLang="zh-CN" sz="1300" spc="15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PA-椭圆 49"/>
          <p:cNvSpPr/>
          <p:nvPr>
            <p:custDataLst>
              <p:tags r:id="rId11"/>
            </p:custDataLst>
          </p:nvPr>
        </p:nvSpPr>
        <p:spPr>
          <a:xfrm>
            <a:off x="1158142" y="4259138"/>
            <a:ext cx="807911" cy="807911"/>
          </a:xfrm>
          <a:prstGeom prst="ellipse">
            <a:avLst/>
          </a:prstGeom>
          <a:solidFill>
            <a:srgbClr val="D5BE95"/>
          </a:solidFill>
          <a:ln w="57150">
            <a:noFill/>
          </a:ln>
        </p:spPr>
        <p:style>
          <a:lnRef idx="2">
            <a:srgbClr val="D5BE95">
              <a:shade val="50000"/>
            </a:srgbClr>
          </a:lnRef>
          <a:fillRef idx="1">
            <a:srgbClr val="D5BE95"/>
          </a:fillRef>
          <a:effectRef idx="0">
            <a:srgbClr val="D5BE9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2" name="PA-文本框 61"/>
          <p:cNvSpPr txBox="1"/>
          <p:nvPr>
            <p:custDataLst>
              <p:tags r:id="rId12"/>
            </p:custDataLst>
          </p:nvPr>
        </p:nvSpPr>
        <p:spPr>
          <a:xfrm>
            <a:off x="72640" y="5165092"/>
            <a:ext cx="3414871" cy="38080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2000" b="1" spc="30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宽频语音</a:t>
            </a:r>
            <a:endParaRPr lang="zh-CN" altLang="en-US" sz="2000" b="1" spc="30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3" name="PA-文本框 62"/>
          <p:cNvSpPr txBox="1"/>
          <p:nvPr>
            <p:custDataLst>
              <p:tags r:id="rId13"/>
            </p:custDataLst>
          </p:nvPr>
        </p:nvSpPr>
        <p:spPr>
          <a:xfrm>
            <a:off x="72640" y="5592280"/>
            <a:ext cx="3414871" cy="31733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支持高达6.8KHz宽带语音</a:t>
            </a:r>
            <a:endParaRPr lang="zh-CN" altLang="en-US" sz="1300" spc="15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IP</a:t>
            </a:r>
            <a:r>
              <a:rPr lang="zh-CN" altLang="en-US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电话及软件通话更加清晰</a:t>
            </a:r>
            <a:endParaRPr lang="zh-CN" altLang="en-US" sz="1300" spc="15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endParaRPr lang="zh-CN" altLang="en-US" sz="1300" spc="15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endParaRPr lang="zh-CN" altLang="en-US" sz="1300" spc="15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5" name="PA-椭圆 54"/>
          <p:cNvSpPr/>
          <p:nvPr>
            <p:custDataLst>
              <p:tags r:id="rId14"/>
            </p:custDataLst>
          </p:nvPr>
        </p:nvSpPr>
        <p:spPr>
          <a:xfrm>
            <a:off x="9867986" y="4259138"/>
            <a:ext cx="807911" cy="807911"/>
          </a:xfrm>
          <a:prstGeom prst="ellipse">
            <a:avLst/>
          </a:prstGeom>
          <a:solidFill>
            <a:srgbClr val="D5BE95"/>
          </a:solidFill>
          <a:ln w="57150">
            <a:noFill/>
          </a:ln>
        </p:spPr>
        <p:style>
          <a:lnRef idx="2">
            <a:srgbClr val="D5BE95">
              <a:shade val="50000"/>
            </a:srgbClr>
          </a:lnRef>
          <a:fillRef idx="1">
            <a:srgbClr val="D5BE95"/>
          </a:fillRef>
          <a:effectRef idx="0">
            <a:srgbClr val="D5BE95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8" name="PA-Graphic 3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22595" y="4413746"/>
            <a:ext cx="498695" cy="498695"/>
          </a:xfrm>
          <a:prstGeom prst="rect">
            <a:avLst/>
          </a:prstGeom>
        </p:spPr>
      </p:pic>
      <p:sp>
        <p:nvSpPr>
          <p:cNvPr id="64" name="PA-文本框 63"/>
          <p:cNvSpPr txBox="1"/>
          <p:nvPr>
            <p:custDataLst>
              <p:tags r:id="rId18"/>
            </p:custDataLst>
          </p:nvPr>
        </p:nvSpPr>
        <p:spPr>
          <a:xfrm>
            <a:off x="8550678" y="5165092"/>
            <a:ext cx="3414871" cy="380803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2000" b="1" spc="3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耳返监听</a:t>
            </a:r>
            <a:endParaRPr lang="zh-CN" altLang="en-US" sz="2000" b="1" spc="30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PA-文本框 64"/>
          <p:cNvSpPr txBox="1"/>
          <p:nvPr>
            <p:custDataLst>
              <p:tags r:id="rId19"/>
            </p:custDataLst>
          </p:nvPr>
        </p:nvSpPr>
        <p:spPr>
          <a:xfrm>
            <a:off x="8550678" y="5603082"/>
            <a:ext cx="3414871" cy="317337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极低延时耳返功能，</a:t>
            </a:r>
            <a:endParaRPr lang="zh-CN" altLang="en-US" sz="1300" spc="15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300" spc="15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+mn-ea"/>
              </a:rPr>
              <a:t>让自己及时监听声音</a:t>
            </a:r>
            <a:endParaRPr lang="zh-CN" altLang="en-US" sz="1300" spc="15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500" spc="15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PA-文本框 28"/>
          <p:cNvSpPr txBox="1"/>
          <p:nvPr>
            <p:custDataLst>
              <p:tags r:id="rId20"/>
            </p:custDataLst>
          </p:nvPr>
        </p:nvSpPr>
        <p:spPr>
          <a:xfrm>
            <a:off x="3225165" y="499745"/>
            <a:ext cx="5917565" cy="7080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20000"/>
              </a:lnSpc>
            </a:pPr>
            <a:r>
              <a:rPr lang="zh-CN" altLang="en-US" sz="3600" b="1" spc="30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超强降噪话务耳机方案</a:t>
            </a:r>
            <a:endParaRPr lang="zh-CN" altLang="en-US" sz="3600" b="1" spc="30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3600" b="1" spc="300" dirty="0">
              <a:solidFill>
                <a:sysClr val="windowText" lastClr="000000">
                  <a:lumMod val="65000"/>
                  <a:lumOff val="35000"/>
                </a:sysClr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96" name="PA-直接连接符 95"/>
          <p:cNvCxnSpPr/>
          <p:nvPr>
            <p:custDataLst>
              <p:tags r:id="rId21"/>
            </p:custDataLst>
          </p:nvPr>
        </p:nvCxnSpPr>
        <p:spPr>
          <a:xfrm>
            <a:off x="348085" y="3891735"/>
            <a:ext cx="2437241" cy="0"/>
          </a:xfrm>
          <a:prstGeom prst="line">
            <a:avLst/>
          </a:prstGeom>
          <a:ln w="15875">
            <a:solidFill>
              <a:sysClr val="windowText" lastClr="000000">
                <a:lumMod val="75000"/>
                <a:lumOff val="25000"/>
                <a:alpha val="17000"/>
              </a:sysClr>
            </a:solidFill>
          </a:ln>
        </p:spPr>
        <p:style>
          <a:lnRef idx="1">
            <a:srgbClr val="D5BE95"/>
          </a:lnRef>
          <a:fillRef idx="0">
            <a:srgbClr val="D5BE95"/>
          </a:fillRef>
          <a:effectRef idx="0">
            <a:srgbClr val="D5BE95"/>
          </a:effectRef>
          <a:fontRef idx="minor">
            <a:sysClr val="windowText" lastClr="000000"/>
          </a:fontRef>
        </p:style>
      </p:cxnSp>
      <p:cxnSp>
        <p:nvCxnSpPr>
          <p:cNvPr id="98" name="PA-直接连接符 97"/>
          <p:cNvCxnSpPr/>
          <p:nvPr>
            <p:custDataLst>
              <p:tags r:id="rId22"/>
            </p:custDataLst>
          </p:nvPr>
        </p:nvCxnSpPr>
        <p:spPr>
          <a:xfrm>
            <a:off x="9038170" y="3891735"/>
            <a:ext cx="2437241" cy="0"/>
          </a:xfrm>
          <a:prstGeom prst="line">
            <a:avLst/>
          </a:prstGeom>
          <a:ln w="15875">
            <a:solidFill>
              <a:sysClr val="windowText" lastClr="000000">
                <a:lumMod val="75000"/>
                <a:lumOff val="25000"/>
                <a:alpha val="17000"/>
              </a:sysClr>
            </a:solidFill>
          </a:ln>
        </p:spPr>
        <p:style>
          <a:lnRef idx="1">
            <a:srgbClr val="D5BE95"/>
          </a:lnRef>
          <a:fillRef idx="0">
            <a:srgbClr val="D5BE95"/>
          </a:fillRef>
          <a:effectRef idx="0">
            <a:srgbClr val="D5BE95"/>
          </a:effectRef>
          <a:fontRef idx="minor">
            <a:sysClr val="windowText" lastClr="000000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20" y="1936750"/>
            <a:ext cx="4094480" cy="48901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02566"/>
            <a:ext cx="703702" cy="554654"/>
          </a:xfrm>
          <a:prstGeom prst="rect">
            <a:avLst/>
          </a:prstGeom>
          <a:noFill/>
        </p:spPr>
      </p:pic>
      <p:sp>
        <p:nvSpPr>
          <p:cNvPr id="121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en-US" altLang="zh-CN" sz="2400" b="0" i="0" u="none" strike="noStrike" normalizeH="0" baseline="0" dirty="0">
              <a:ln w="18415" cmpd="sng">
                <a:noFill/>
                <a:prstDash val="solid"/>
              </a:ln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  <p:pic>
        <p:nvPicPr>
          <p:cNvPr id="6" name="图片 5" descr="3682282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93495" y="4380865"/>
            <a:ext cx="546100" cy="546100"/>
          </a:xfrm>
          <a:prstGeom prst="rect">
            <a:avLst/>
          </a:prstGeom>
        </p:spPr>
      </p:pic>
      <p:pic>
        <p:nvPicPr>
          <p:cNvPr id="7" name="图片 6" descr="3682290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966960" y="2061845"/>
            <a:ext cx="499110" cy="497840"/>
          </a:xfrm>
          <a:prstGeom prst="rect">
            <a:avLst/>
          </a:prstGeom>
        </p:spPr>
      </p:pic>
    </p:spTree>
    <p:custDataLst>
      <p:tags r:id="rId3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6314440" y="2400300"/>
            <a:ext cx="5622290" cy="1051560"/>
          </a:xfrm>
          <a:prstGeom prst="rect">
            <a:avLst/>
          </a:prstGeom>
          <a:noFill/>
        </p:spPr>
        <p:txBody>
          <a:bodyPr wrap="square" lIns="101600" tIns="0" rIns="82550" bIns="0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spcAft>
                <a:spcPts val="1000"/>
              </a:spcAft>
              <a:defRPr sz="14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latin typeface="Arial" panose="020B0604020202090204" pitchFamily="34" charset="0"/>
              </a:rPr>
              <a:t>支</a:t>
            </a:r>
            <a:r>
              <a:rPr lang="zh-CN" altLang="en-US">
                <a:latin typeface="Arial" panose="020B0604020202090204" pitchFamily="34" charset="0"/>
                <a:sym typeface="+mn-ea"/>
              </a:rPr>
              <a:t>持高达6.8KHz宽带语音，在使用IP电话和软件电话系统时可获得更自然更清晰的语音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6314440" y="1275080"/>
            <a:ext cx="5730240" cy="1064895"/>
          </a:xfrm>
          <a:prstGeom prst="rect">
            <a:avLst/>
          </a:prstGeom>
          <a:noFill/>
        </p:spPr>
        <p:txBody>
          <a:bodyPr wrap="square" lIns="101600" tIns="0" rIns="82550" bIns="0" rtlCol="0">
            <a:normAutofit fontScale="25000"/>
          </a:bodyPr>
          <a:lstStyle>
            <a:defPPr>
              <a:defRPr lang="zh-CN"/>
            </a:defPPr>
            <a:lvl1pPr>
              <a:lnSpc>
                <a:spcPct val="130000"/>
              </a:lnSpc>
              <a:spcAft>
                <a:spcPts val="1000"/>
              </a:spcAft>
              <a:defRPr sz="14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5600">
                <a:latin typeface="Arial" panose="020B0604020202090204" pitchFamily="34" charset="0"/>
                <a:sym typeface="+mn-ea"/>
              </a:rPr>
              <a:t>采用2麦/3麦的通话降噪方案，过滤90%的环境噪声及周围人声，并能清晰捕捉话务员的声音，保证与远端进行高品质的语音对话</a:t>
            </a:r>
            <a:endParaRPr lang="zh-CN" altLang="en-US">
              <a:latin typeface="Arial" panose="020B0604020202090204" pitchFamily="34" charset="0"/>
            </a:endParaRPr>
          </a:p>
          <a:p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5218989" y="658838"/>
            <a:ext cx="4788000" cy="700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22860" rIns="22860">
            <a:normAutofit lnSpcReduction="10000"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3600" b="1" spc="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charset="0"/>
              </a:defRPr>
            </a:lvl1pPr>
          </a:lstStyle>
          <a:p>
            <a:r>
              <a:rPr lang="zh-CN" altLang="en-US">
                <a:latin typeface="Arial" panose="020B0604020202090204" pitchFamily="34" charset="0"/>
              </a:rPr>
              <a:t>九音方案</a:t>
            </a:r>
            <a:endParaRPr lang="zh-CN" altLang="en-US">
              <a:latin typeface="Arial" panose="020B0604020202090204" pitchFamily="34" charset="0"/>
            </a:endParaRPr>
          </a:p>
          <a:p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314538" y="883068"/>
            <a:ext cx="2232079" cy="349852"/>
          </a:xfrm>
          <a:prstGeom prst="rect">
            <a:avLst/>
          </a:prstGeom>
          <a:effectLst/>
        </p:spPr>
        <p:txBody>
          <a:bodyPr wrap="square">
            <a:normAutofit lnSpcReduction="10000"/>
          </a:bodyPr>
          <a:lstStyle>
            <a:defPPr>
              <a:defRPr lang="zh-CN"/>
            </a:defPPr>
            <a:lvl1pPr lvl="0">
              <a:defRPr sz="1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502020204030203" pitchFamily="34" charset="0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</a:rPr>
              <a:t>超强通话降噪</a:t>
            </a:r>
            <a:endParaRPr lang="zh-CN" altLang="en-US">
              <a:solidFill>
                <a:srgbClr val="000000"/>
              </a:solidFill>
              <a:latin typeface="Arial" panose="020B0604020202090204" pitchFamily="34" charset="0"/>
            </a:endParaRPr>
          </a:p>
          <a:p>
            <a:endParaRPr lang="zh-CN" altLang="en-US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6314440" y="1981835"/>
            <a:ext cx="3235325" cy="370205"/>
          </a:xfrm>
          <a:prstGeom prst="rect">
            <a:avLst/>
          </a:prstGeom>
          <a:effectLst/>
        </p:spPr>
        <p:txBody>
          <a:bodyPr wrap="square">
            <a:normAutofit fontScale="90000"/>
          </a:bodyPr>
          <a:lstStyle>
            <a:defPPr>
              <a:defRPr lang="zh-CN"/>
            </a:defPPr>
            <a:lvl1pPr lvl="0">
              <a:defRPr sz="1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502020204030203" pitchFamily="34" charset="0"/>
              </a:defRPr>
            </a:lvl1pPr>
          </a:lstStyle>
          <a:p>
            <a:r>
              <a:rPr lang="zh-CN" altLang="en-US" sz="1780">
                <a:solidFill>
                  <a:srgbClr val="000000"/>
                </a:solidFill>
                <a:latin typeface="Arial" panose="020B0604020202090204" pitchFamily="34" charset="0"/>
              </a:rPr>
              <a:t>宽频语音 语音视频全覆盖</a:t>
            </a:r>
            <a:endParaRPr lang="zh-CN" altLang="en-US">
              <a:solidFill>
                <a:srgbClr val="000000"/>
              </a:solidFill>
              <a:latin typeface="Arial" panose="020B0604020202090204" pitchFamily="34" charset="0"/>
            </a:endParaRPr>
          </a:p>
          <a:p>
            <a:endParaRPr lang="zh-CN" altLang="en-US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6"/>
            </p:custDataLst>
          </p:nvPr>
        </p:nvSpPr>
        <p:spPr>
          <a:xfrm>
            <a:off x="6314538" y="3105493"/>
            <a:ext cx="2232079" cy="349852"/>
          </a:xfrm>
          <a:prstGeom prst="rect">
            <a:avLst/>
          </a:prstGeom>
          <a:effectLst/>
        </p:spPr>
        <p:txBody>
          <a:bodyPr wrap="square">
            <a:normAutofit/>
          </a:bodyPr>
          <a:lstStyle>
            <a:defPPr>
              <a:defRPr lang="zh-CN"/>
            </a:defPPr>
            <a:lvl1pPr lvl="0">
              <a:defRPr sz="1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502020204030203" pitchFamily="34" charset="0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</a:rPr>
              <a:t>动态音效增强</a:t>
            </a:r>
            <a:endParaRPr lang="zh-CN" altLang="en-US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6314440" y="3553460"/>
            <a:ext cx="5622925" cy="979170"/>
          </a:xfrm>
          <a:prstGeom prst="rect">
            <a:avLst/>
          </a:prstGeom>
          <a:noFill/>
        </p:spPr>
        <p:txBody>
          <a:bodyPr wrap="square" lIns="101600" tIns="0" rIns="82550" bIns="0" rtlCol="0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spcAft>
                <a:spcPts val="1000"/>
              </a:spcAft>
              <a:defRPr sz="14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40000"/>
              </a:lnSpc>
            </a:pPr>
            <a:r>
              <a:rPr lang="zh-CN" altLang="en-US">
                <a:latin typeface="Arial" panose="020B0604020202090204" pitchFamily="34" charset="0"/>
                <a:sym typeface="+mn-ea"/>
              </a:rPr>
              <a:t>区别于传统的EQ音效调节，采用独家动态增强算法，支持20-20KHz全频段多媒体播放，提供高音质的音乐输出</a:t>
            </a:r>
            <a:endParaRPr lang="zh-CN" altLang="en-US">
              <a:latin typeface="Arial" panose="020B0604020202090204" pitchFamily="34" charset="0"/>
            </a:endParaRPr>
          </a:p>
          <a:p>
            <a:pPr algn="l"/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8"/>
            </p:custDataLst>
          </p:nvPr>
        </p:nvSpPr>
        <p:spPr>
          <a:xfrm>
            <a:off x="6314538" y="4235809"/>
            <a:ext cx="2232079" cy="349852"/>
          </a:xfrm>
          <a:prstGeom prst="rect">
            <a:avLst/>
          </a:prstGeom>
          <a:effectLst/>
        </p:spPr>
        <p:txBody>
          <a:bodyPr wrap="square">
            <a:normAutofit/>
          </a:bodyPr>
          <a:lstStyle>
            <a:defPPr>
              <a:defRPr lang="zh-CN"/>
            </a:defPPr>
            <a:lvl1pPr lvl="0">
              <a:defRPr sz="1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502020204030203" pitchFamily="34" charset="0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</a:rPr>
              <a:t>实现耳返监听</a:t>
            </a:r>
            <a:endParaRPr lang="zh-CN" altLang="en-US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6314538" y="4630876"/>
            <a:ext cx="4947672" cy="648972"/>
          </a:xfrm>
          <a:prstGeom prst="rect">
            <a:avLst/>
          </a:prstGeom>
          <a:noFill/>
        </p:spPr>
        <p:txBody>
          <a:bodyPr wrap="square" lIns="101600" tIns="0" rIns="82550" bIns="0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spcAft>
                <a:spcPts val="1000"/>
              </a:spcAft>
              <a:defRPr sz="14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latin typeface="Arial" panose="020B0604020202090204" pitchFamily="34" charset="0"/>
                <a:sym typeface="+mn-ea"/>
              </a:rPr>
              <a:t>极低延时耳返功能，让自己及时监听声音</a:t>
            </a:r>
            <a:endParaRPr lang="zh-CN" altLang="en-US">
              <a:latin typeface="Arial" panose="020B0604020202090204" pitchFamily="34" charset="0"/>
            </a:endParaRPr>
          </a:p>
          <a:p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5519528" y="881274"/>
            <a:ext cx="744026" cy="954142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defPPr>
              <a:defRPr lang="zh-CN"/>
            </a:defPPr>
            <a:lvl1pPr algn="ctr">
              <a:defRPr sz="5400">
                <a:solidFill>
                  <a:srgbClr val="1E6BC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en-US" altLang="zh-CN" dirty="0">
                <a:latin typeface="Arial" panose="020B0604020202090204" pitchFamily="34" charset="0"/>
              </a:rPr>
              <a:t>1</a:t>
            </a:r>
            <a:endParaRPr lang="zh-CN" altLang="en-US" dirty="0">
              <a:latin typeface="Arial" panose="020B060402020209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5519528" y="2003224"/>
            <a:ext cx="744026" cy="954142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defPPr>
              <a:defRPr lang="zh-CN"/>
            </a:defPPr>
            <a:lvl1pPr algn="ctr">
              <a:defRPr sz="5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en-US" altLang="zh-CN" dirty="0">
                <a:solidFill>
                  <a:srgbClr val="E34D4D"/>
                </a:solidFill>
                <a:latin typeface="Arial" panose="020B0604020202090204" pitchFamily="34" charset="0"/>
              </a:rPr>
              <a:t>2</a:t>
            </a:r>
            <a:endParaRPr lang="zh-CN" altLang="en-US" dirty="0">
              <a:solidFill>
                <a:srgbClr val="E34D4D"/>
              </a:solidFill>
              <a:latin typeface="Arial" panose="020B060402020209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5519528" y="3097014"/>
            <a:ext cx="744026" cy="954142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defPPr>
              <a:defRPr lang="zh-CN"/>
            </a:defPPr>
            <a:lvl1pPr algn="ctr">
              <a:defRPr sz="540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en-US" altLang="zh-CN" dirty="0">
                <a:solidFill>
                  <a:srgbClr val="C5CFCF"/>
                </a:solidFill>
                <a:latin typeface="Arial" panose="020B0604020202090204" pitchFamily="34" charset="0"/>
              </a:rPr>
              <a:t>3</a:t>
            </a:r>
            <a:endParaRPr lang="en-US" altLang="zh-CN" dirty="0">
              <a:solidFill>
                <a:srgbClr val="C5CFCF"/>
              </a:solidFill>
              <a:latin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5519528" y="4216427"/>
            <a:ext cx="744026" cy="954142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defPPr>
              <a:defRPr lang="zh-CN"/>
            </a:defPPr>
            <a:lvl1pPr algn="ctr">
              <a:defRPr sz="5400">
                <a:solidFill>
                  <a:srgbClr val="1EAA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en-US" altLang="zh-CN">
                <a:latin typeface="Arial" panose="020B0604020202090204" pitchFamily="34" charset="0"/>
              </a:rPr>
              <a:t>4</a:t>
            </a:r>
            <a:endParaRPr lang="zh-CN" altLang="en-US">
              <a:latin typeface="Arial" panose="020B060402020209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345" y="677545"/>
            <a:ext cx="4119880" cy="40379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2004040" y="53892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6384925" y="5551170"/>
            <a:ext cx="5485765" cy="953135"/>
          </a:xfrm>
          <a:prstGeom prst="rect">
            <a:avLst/>
          </a:prstGeom>
          <a:noFill/>
        </p:spPr>
        <p:txBody>
          <a:bodyPr wrap="square" lIns="101600" tIns="0" rIns="82550" bIns="0" rtlCol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spcAft>
                <a:spcPts val="1000"/>
              </a:spcAft>
              <a:defRPr sz="1400" spc="15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latin typeface="Arial" panose="020B0604020202090204" pitchFamily="34" charset="0"/>
                <a:sym typeface="+mn-ea"/>
              </a:rPr>
              <a:t>兼容多种平台，在PC上支持USB免驱直插，通过电脑可与Microsoft Skype for Business、Avaya、Cisco、Lync等UC客户端配合使用</a:t>
            </a: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6"/>
            </p:custDataLst>
          </p:nvPr>
        </p:nvSpPr>
        <p:spPr>
          <a:xfrm>
            <a:off x="5531593" y="5380382"/>
            <a:ext cx="744026" cy="954142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ctr">
              <a:defRPr sz="5400">
                <a:solidFill>
                  <a:srgbClr val="1EAAE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90204" pitchFamily="34" charset="0"/>
              </a:rPr>
              <a:t>5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9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6378673" y="5201009"/>
            <a:ext cx="2232079" cy="349852"/>
          </a:xfrm>
          <a:prstGeom prst="rect">
            <a:avLst/>
          </a:prstGeom>
          <a:effectLst/>
        </p:spPr>
        <p:txBody>
          <a:bodyPr wrap="square">
            <a:normAutofit/>
          </a:bodyPr>
          <a:lstStyle>
            <a:defPPr>
              <a:defRPr lang="zh-CN"/>
            </a:defPPr>
            <a:lvl1pPr lvl="0">
              <a:defRPr sz="1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Heavy" panose="020F0502020204030203" pitchFamily="34" charset="0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  <a:sym typeface="+mn-ea"/>
              </a:rPr>
              <a:t>即插即用  多平台兼容</a:t>
            </a:r>
            <a:endParaRPr lang="zh-CN" altLang="en-US">
              <a:solidFill>
                <a:srgbClr val="000000"/>
              </a:solidFill>
              <a:latin typeface="Arial" panose="020B0604020202090204" pitchFamily="34" charset="0"/>
            </a:endParaRPr>
          </a:p>
          <a:p>
            <a:endParaRPr lang="zh-CN" altLang="en-US">
              <a:solidFill>
                <a:srgbClr val="000000"/>
              </a:solidFill>
              <a:latin typeface="Arial" panose="020B0604020202090204" pitchFamily="34" charset="0"/>
            </a:endParaRPr>
          </a:p>
        </p:txBody>
      </p:sp>
      <p:sp>
        <p:nvSpPr>
          <p:cNvPr id="24" name="标题 1"/>
          <p:cNvSpPr>
            <a:spLocks noGrp="1"/>
          </p:cNvSpPr>
          <p:nvPr/>
        </p:nvSpPr>
        <p:spPr>
          <a:xfrm>
            <a:off x="703580" y="248285"/>
            <a:ext cx="5730240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</a:rPr>
              <a:t>九音方案优势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02566"/>
            <a:ext cx="703702" cy="554654"/>
          </a:xfrm>
          <a:prstGeom prst="rect">
            <a:avLst/>
          </a:prstGeom>
          <a:noFill/>
        </p:spPr>
      </p:pic>
      <p:pic>
        <p:nvPicPr>
          <p:cNvPr id="29" name="图片 28" descr="图片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5425" y="4446270"/>
            <a:ext cx="5203190" cy="2058035"/>
          </a:xfrm>
          <a:prstGeom prst="rect">
            <a:avLst/>
          </a:prstGeom>
          <a:effectLst/>
        </p:spPr>
      </p:pic>
      <p:sp>
        <p:nvSpPr>
          <p:cNvPr id="121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en-US" altLang="zh-CN" sz="2400" b="0" i="0" u="none" strike="noStrike" normalizeH="0" baseline="0" dirty="0">
              <a:ln w="18415" cmpd="sng">
                <a:noFill/>
                <a:prstDash val="solid"/>
              </a:ln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checker/>
      </p:transition>
    </mc:Choice>
    <mc:Fallback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" name="矩形: 圆角 124"/>
          <p:cNvSpPr/>
          <p:nvPr>
            <p:custDataLst>
              <p:tags r:id="rId1"/>
            </p:custDataLst>
          </p:nvPr>
        </p:nvSpPr>
        <p:spPr>
          <a:xfrm>
            <a:off x="6616065" y="4943475"/>
            <a:ext cx="3441065" cy="2057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矩形: 圆角 124"/>
          <p:cNvSpPr/>
          <p:nvPr>
            <p:custDataLst>
              <p:tags r:id="rId2"/>
            </p:custDataLst>
          </p:nvPr>
        </p:nvSpPr>
        <p:spPr>
          <a:xfrm>
            <a:off x="6616065" y="4058285"/>
            <a:ext cx="3441065" cy="2057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4" name="矩形: 圆角 113"/>
          <p:cNvSpPr/>
          <p:nvPr>
            <p:custDataLst>
              <p:tags r:id="rId3"/>
            </p:custDataLst>
          </p:nvPr>
        </p:nvSpPr>
        <p:spPr>
          <a:xfrm>
            <a:off x="2135505" y="4946015"/>
            <a:ext cx="3441065" cy="2057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9" name="矩形: 圆角 113"/>
          <p:cNvSpPr/>
          <p:nvPr>
            <p:custDataLst>
              <p:tags r:id="rId4"/>
            </p:custDataLst>
          </p:nvPr>
        </p:nvSpPr>
        <p:spPr>
          <a:xfrm>
            <a:off x="2135505" y="4960620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>
                  <a:lumMod val="95000"/>
                </a:schemeClr>
              </a:gs>
              <a:gs pos="75000">
                <a:schemeClr val="accent1"/>
              </a:gs>
              <a:gs pos="75000">
                <a:schemeClr val="bg1">
                  <a:lumMod val="9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矩形: 圆角 124"/>
          <p:cNvSpPr/>
          <p:nvPr>
            <p:custDataLst>
              <p:tags r:id="rId5"/>
            </p:custDataLst>
          </p:nvPr>
        </p:nvSpPr>
        <p:spPr>
          <a:xfrm>
            <a:off x="6616065" y="4958080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48000">
                <a:schemeClr val="accent6"/>
              </a:gs>
              <a:gs pos="100000">
                <a:schemeClr val="bg1">
                  <a:lumMod val="95000"/>
                </a:schemeClr>
              </a:gs>
              <a:gs pos="5400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1" name="椭圆 50"/>
          <p:cNvSpPr/>
          <p:nvPr>
            <p:custDataLst>
              <p:tags r:id="rId6"/>
            </p:custDataLst>
          </p:nvPr>
        </p:nvSpPr>
        <p:spPr>
          <a:xfrm>
            <a:off x="6616700" y="2145665"/>
            <a:ext cx="1104900" cy="110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>
            <p:custDataLst>
              <p:tags r:id="rId7"/>
            </p:custDataLst>
          </p:nvPr>
        </p:nvSpPr>
        <p:spPr>
          <a:xfrm>
            <a:off x="4471670" y="2145665"/>
            <a:ext cx="1104900" cy="110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>
            <p:custDataLst>
              <p:tags r:id="rId8"/>
            </p:custDataLst>
          </p:nvPr>
        </p:nvSpPr>
        <p:spPr>
          <a:xfrm>
            <a:off x="2003425" y="5636260"/>
            <a:ext cx="8185150" cy="31940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defRPr sz="1600" spc="150">
                <a:uFillTx/>
              </a:defRPr>
            </a:lvl1pPr>
          </a:lstStyle>
          <a:p>
            <a:pPr algn="ctr">
              <a:spcAft>
                <a:spcPts val="1000"/>
              </a:spcAft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以上数据来自九音声学实验室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spcAft>
                <a:spcPts val="1000"/>
              </a:spcAft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9"/>
            </p:custDataLst>
          </p:nvPr>
        </p:nvSpPr>
        <p:spPr>
          <a:xfrm>
            <a:off x="949325" y="813435"/>
            <a:ext cx="10566400" cy="629920"/>
          </a:xfrm>
          <a:prstGeom prst="rect">
            <a:avLst/>
          </a:prstGeom>
          <a:noFill/>
        </p:spPr>
        <p:txBody>
          <a:bodyPr wrap="square" lIns="101600" tIns="38100" rIns="63500" bIns="38100" rtlCol="0">
            <a:noAutofit/>
          </a:bodyPr>
          <a:lstStyle/>
          <a:p>
            <a:r>
              <a:rPr lang="zh-CN" altLang="en-US" sz="3600" b="1" spc="30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rPr>
              <a:t>九音方案对比</a:t>
            </a:r>
            <a:endParaRPr lang="zh-CN" altLang="en-US" sz="3600" b="1" spc="3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排球_001"/>
          <p:cNvSpPr>
            <a:spLocks noChangeAspect="1"/>
          </p:cNvSpPr>
          <p:nvPr>
            <p:custDataLst>
              <p:tags r:id="rId10"/>
            </p:custDataLst>
          </p:nvPr>
        </p:nvSpPr>
        <p:spPr bwMode="auto">
          <a:xfrm>
            <a:off x="4719320" y="2393950"/>
            <a:ext cx="609600" cy="608965"/>
          </a:xfrm>
          <a:custGeom>
            <a:avLst/>
            <a:gdLst>
              <a:gd name="connsiteX0" fmla="*/ 429091 w 606086"/>
              <a:gd name="connsiteY0" fmla="*/ 283814 h 605169"/>
              <a:gd name="connsiteX1" fmla="*/ 293517 w 606086"/>
              <a:gd name="connsiteY1" fmla="*/ 588687 h 605169"/>
              <a:gd name="connsiteX2" fmla="*/ 276107 w 606086"/>
              <a:gd name="connsiteY2" fmla="*/ 598676 h 605169"/>
              <a:gd name="connsiteX3" fmla="*/ 279809 w 606086"/>
              <a:gd name="connsiteY3" fmla="*/ 605169 h 605169"/>
              <a:gd name="connsiteX4" fmla="*/ 172250 w 606086"/>
              <a:gd name="connsiteY4" fmla="*/ 576400 h 605169"/>
              <a:gd name="connsiteX5" fmla="*/ 277908 w 606086"/>
              <a:gd name="connsiteY5" fmla="*/ 468416 h 605169"/>
              <a:gd name="connsiteX6" fmla="*/ 282310 w 606086"/>
              <a:gd name="connsiteY6" fmla="*/ 469515 h 605169"/>
              <a:gd name="connsiteX7" fmla="*/ 286713 w 606086"/>
              <a:gd name="connsiteY7" fmla="*/ 452633 h 605169"/>
              <a:gd name="connsiteX8" fmla="*/ 323233 w 606086"/>
              <a:gd name="connsiteY8" fmla="*/ 314981 h 605169"/>
              <a:gd name="connsiteX9" fmla="*/ 429091 w 606086"/>
              <a:gd name="connsiteY9" fmla="*/ 283814 h 605169"/>
              <a:gd name="connsiteX10" fmla="*/ 469814 w 606086"/>
              <a:gd name="connsiteY10" fmla="*/ 283038 h 605169"/>
              <a:gd name="connsiteX11" fmla="*/ 596981 w 606086"/>
              <a:gd name="connsiteY11" fmla="*/ 320399 h 605169"/>
              <a:gd name="connsiteX12" fmla="*/ 606086 w 606086"/>
              <a:gd name="connsiteY12" fmla="*/ 325594 h 605169"/>
              <a:gd name="connsiteX13" fmla="*/ 344147 w 606086"/>
              <a:gd name="connsiteY13" fmla="*/ 603405 h 605169"/>
              <a:gd name="connsiteX14" fmla="*/ 469814 w 606086"/>
              <a:gd name="connsiteY14" fmla="*/ 283038 h 605169"/>
              <a:gd name="connsiteX15" fmla="*/ 22713 w 606086"/>
              <a:gd name="connsiteY15" fmla="*/ 187986 h 605169"/>
              <a:gd name="connsiteX16" fmla="*/ 237735 w 606086"/>
              <a:gd name="connsiteY16" fmla="*/ 456934 h 605169"/>
              <a:gd name="connsiteX17" fmla="*/ 141781 w 606086"/>
              <a:gd name="connsiteY17" fmla="*/ 548249 h 605169"/>
              <a:gd name="connsiteX18" fmla="*/ 132575 w 606086"/>
              <a:gd name="connsiteY18" fmla="*/ 553444 h 605169"/>
              <a:gd name="connsiteX19" fmla="*/ 0 w 606086"/>
              <a:gd name="connsiteY19" fmla="*/ 303078 h 605169"/>
              <a:gd name="connsiteX20" fmla="*/ 22713 w 606086"/>
              <a:gd name="connsiteY20" fmla="*/ 187986 h 605169"/>
              <a:gd name="connsiteX21" fmla="*/ 384005 w 606086"/>
              <a:gd name="connsiteY21" fmla="*/ 132377 h 605169"/>
              <a:gd name="connsiteX22" fmla="*/ 556262 w 606086"/>
              <a:gd name="connsiteY22" fmla="*/ 168834 h 605169"/>
              <a:gd name="connsiteX23" fmla="*/ 573571 w 606086"/>
              <a:gd name="connsiteY23" fmla="*/ 178823 h 605169"/>
              <a:gd name="connsiteX24" fmla="*/ 577272 w 606086"/>
              <a:gd name="connsiteY24" fmla="*/ 172330 h 605169"/>
              <a:gd name="connsiteX25" fmla="*/ 606086 w 606086"/>
              <a:gd name="connsiteY25" fmla="*/ 279704 h 605169"/>
              <a:gd name="connsiteX26" fmla="*/ 459716 w 606086"/>
              <a:gd name="connsiteY26" fmla="*/ 242448 h 605169"/>
              <a:gd name="connsiteX27" fmla="*/ 458416 w 606086"/>
              <a:gd name="connsiteY27" fmla="*/ 238053 h 605169"/>
              <a:gd name="connsiteX28" fmla="*/ 441608 w 606086"/>
              <a:gd name="connsiteY28" fmla="*/ 242748 h 605169"/>
              <a:gd name="connsiteX29" fmla="*/ 303942 w 606086"/>
              <a:gd name="connsiteY29" fmla="*/ 280004 h 605169"/>
              <a:gd name="connsiteX30" fmla="*/ 223904 w 606086"/>
              <a:gd name="connsiteY30" fmla="*/ 204093 h 605169"/>
              <a:gd name="connsiteX31" fmla="*/ 384005 w 606086"/>
              <a:gd name="connsiteY31" fmla="*/ 132377 h 605169"/>
              <a:gd name="connsiteX32" fmla="*/ 131955 w 606086"/>
              <a:gd name="connsiteY32" fmla="*/ 53065 h 605169"/>
              <a:gd name="connsiteX33" fmla="*/ 172880 w 606086"/>
              <a:gd name="connsiteY33" fmla="*/ 198311 h 605169"/>
              <a:gd name="connsiteX34" fmla="*/ 169578 w 606086"/>
              <a:gd name="connsiteY34" fmla="*/ 201508 h 605169"/>
              <a:gd name="connsiteX35" fmla="*/ 182086 w 606086"/>
              <a:gd name="connsiteY35" fmla="*/ 213795 h 605169"/>
              <a:gd name="connsiteX36" fmla="*/ 283249 w 606086"/>
              <a:gd name="connsiteY36" fmla="*/ 314188 h 605169"/>
              <a:gd name="connsiteX37" fmla="*/ 257333 w 606086"/>
              <a:gd name="connsiteY37" fmla="*/ 421275 h 605169"/>
              <a:gd name="connsiteX38" fmla="*/ 60711 w 606086"/>
              <a:gd name="connsiteY38" fmla="*/ 151661 h 605169"/>
              <a:gd name="connsiteX39" fmla="*/ 60711 w 606086"/>
              <a:gd name="connsiteY39" fmla="*/ 131582 h 605169"/>
              <a:gd name="connsiteX40" fmla="*/ 53206 w 606086"/>
              <a:gd name="connsiteY40" fmla="*/ 131582 h 605169"/>
              <a:gd name="connsiteX41" fmla="*/ 131955 w 606086"/>
              <a:gd name="connsiteY41" fmla="*/ 53065 h 605169"/>
              <a:gd name="connsiteX42" fmla="*/ 303450 w 606086"/>
              <a:gd name="connsiteY42" fmla="*/ 0 h 605169"/>
              <a:gd name="connsiteX43" fmla="*/ 543566 w 606086"/>
              <a:gd name="connsiteY43" fmla="*/ 117701 h 605169"/>
              <a:gd name="connsiteX44" fmla="*/ 202901 w 606086"/>
              <a:gd name="connsiteY44" fmla="*/ 169357 h 605169"/>
              <a:gd name="connsiteX45" fmla="*/ 171686 w 606086"/>
              <a:gd name="connsiteY45" fmla="*/ 40666 h 605169"/>
              <a:gd name="connsiteX46" fmla="*/ 171686 w 606086"/>
              <a:gd name="connsiteY46" fmla="*/ 29975 h 605169"/>
              <a:gd name="connsiteX47" fmla="*/ 303450 w 606086"/>
              <a:gd name="connsiteY47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086" h="605169">
                <a:moveTo>
                  <a:pt x="429091" y="283814"/>
                </a:moveTo>
                <a:cubicBezTo>
                  <a:pt x="455005" y="403585"/>
                  <a:pt x="400775" y="527153"/>
                  <a:pt x="293517" y="588687"/>
                </a:cubicBezTo>
                <a:lnTo>
                  <a:pt x="276107" y="598676"/>
                </a:lnTo>
                <a:lnTo>
                  <a:pt x="279809" y="605169"/>
                </a:lnTo>
                <a:cubicBezTo>
                  <a:pt x="241588" y="602172"/>
                  <a:pt x="205268" y="592183"/>
                  <a:pt x="172250" y="576400"/>
                </a:cubicBezTo>
                <a:cubicBezTo>
                  <a:pt x="215374" y="549229"/>
                  <a:pt x="251694" y="512169"/>
                  <a:pt x="277908" y="468416"/>
                </a:cubicBezTo>
                <a:lnTo>
                  <a:pt x="282310" y="469515"/>
                </a:lnTo>
                <a:lnTo>
                  <a:pt x="286713" y="452633"/>
                </a:lnTo>
                <a:cubicBezTo>
                  <a:pt x="308925" y="410178"/>
                  <a:pt x="321432" y="363129"/>
                  <a:pt x="323233" y="314981"/>
                </a:cubicBezTo>
                <a:cubicBezTo>
                  <a:pt x="356451" y="297499"/>
                  <a:pt x="392471" y="287110"/>
                  <a:pt x="429091" y="283814"/>
                </a:cubicBezTo>
                <a:close/>
                <a:moveTo>
                  <a:pt x="469814" y="283038"/>
                </a:moveTo>
                <a:cubicBezTo>
                  <a:pt x="513837" y="285236"/>
                  <a:pt x="557560" y="297723"/>
                  <a:pt x="596981" y="320399"/>
                </a:cubicBezTo>
                <a:lnTo>
                  <a:pt x="606086" y="325594"/>
                </a:lnTo>
                <a:cubicBezTo>
                  <a:pt x="595580" y="468945"/>
                  <a:pt x="485122" y="584525"/>
                  <a:pt x="344147" y="603405"/>
                </a:cubicBezTo>
                <a:cubicBezTo>
                  <a:pt x="443900" y="529981"/>
                  <a:pt x="493126" y="405311"/>
                  <a:pt x="469814" y="283038"/>
                </a:cubicBezTo>
                <a:close/>
                <a:moveTo>
                  <a:pt x="22713" y="187986"/>
                </a:moveTo>
                <a:cubicBezTo>
                  <a:pt x="36421" y="311071"/>
                  <a:pt x="119968" y="415973"/>
                  <a:pt x="237735" y="456934"/>
                </a:cubicBezTo>
                <a:cubicBezTo>
                  <a:pt x="213721" y="493900"/>
                  <a:pt x="181103" y="525470"/>
                  <a:pt x="141781" y="548249"/>
                </a:cubicBezTo>
                <a:lnTo>
                  <a:pt x="132575" y="553444"/>
                </a:lnTo>
                <a:cubicBezTo>
                  <a:pt x="52530" y="498895"/>
                  <a:pt x="0" y="407081"/>
                  <a:pt x="0" y="303078"/>
                </a:cubicBezTo>
                <a:cubicBezTo>
                  <a:pt x="0" y="262316"/>
                  <a:pt x="8105" y="223453"/>
                  <a:pt x="22713" y="187986"/>
                </a:cubicBezTo>
                <a:close/>
                <a:moveTo>
                  <a:pt x="384005" y="132377"/>
                </a:moveTo>
                <a:cubicBezTo>
                  <a:pt x="442333" y="126109"/>
                  <a:pt x="502687" y="137871"/>
                  <a:pt x="556262" y="168834"/>
                </a:cubicBezTo>
                <a:lnTo>
                  <a:pt x="573571" y="178823"/>
                </a:lnTo>
                <a:lnTo>
                  <a:pt x="577272" y="172330"/>
                </a:lnTo>
                <a:cubicBezTo>
                  <a:pt x="593080" y="205292"/>
                  <a:pt x="603185" y="241549"/>
                  <a:pt x="606086" y="279704"/>
                </a:cubicBezTo>
                <a:cubicBezTo>
                  <a:pt x="560965" y="256032"/>
                  <a:pt x="510641" y="243247"/>
                  <a:pt x="459716" y="242448"/>
                </a:cubicBezTo>
                <a:lnTo>
                  <a:pt x="458416" y="238053"/>
                </a:lnTo>
                <a:lnTo>
                  <a:pt x="441608" y="242748"/>
                </a:lnTo>
                <a:cubicBezTo>
                  <a:pt x="393585" y="244745"/>
                  <a:pt x="346562" y="257430"/>
                  <a:pt x="303942" y="280004"/>
                </a:cubicBezTo>
                <a:cubicBezTo>
                  <a:pt x="272127" y="259928"/>
                  <a:pt x="245114" y="233958"/>
                  <a:pt x="223904" y="204093"/>
                </a:cubicBezTo>
                <a:cubicBezTo>
                  <a:pt x="269376" y="162941"/>
                  <a:pt x="325678" y="138645"/>
                  <a:pt x="384005" y="132377"/>
                </a:cubicBezTo>
                <a:close/>
                <a:moveTo>
                  <a:pt x="131955" y="53065"/>
                </a:moveTo>
                <a:cubicBezTo>
                  <a:pt x="133956" y="103911"/>
                  <a:pt x="147965" y="153758"/>
                  <a:pt x="172880" y="198311"/>
                </a:cubicBezTo>
                <a:lnTo>
                  <a:pt x="169578" y="201508"/>
                </a:lnTo>
                <a:lnTo>
                  <a:pt x="182086" y="213795"/>
                </a:lnTo>
                <a:cubicBezTo>
                  <a:pt x="207802" y="254252"/>
                  <a:pt x="242424" y="288616"/>
                  <a:pt x="283249" y="314188"/>
                </a:cubicBezTo>
                <a:cubicBezTo>
                  <a:pt x="281748" y="351649"/>
                  <a:pt x="272743" y="388010"/>
                  <a:pt x="257333" y="421275"/>
                </a:cubicBezTo>
                <a:cubicBezTo>
                  <a:pt x="140560" y="383815"/>
                  <a:pt x="60411" y="275230"/>
                  <a:pt x="60711" y="151661"/>
                </a:cubicBezTo>
                <a:lnTo>
                  <a:pt x="60711" y="131582"/>
                </a:lnTo>
                <a:lnTo>
                  <a:pt x="53206" y="131582"/>
                </a:lnTo>
                <a:cubicBezTo>
                  <a:pt x="74419" y="100814"/>
                  <a:pt x="101136" y="74243"/>
                  <a:pt x="131955" y="53065"/>
                </a:cubicBezTo>
                <a:close/>
                <a:moveTo>
                  <a:pt x="303450" y="0"/>
                </a:moveTo>
                <a:cubicBezTo>
                  <a:pt x="401197" y="0"/>
                  <a:pt x="488039" y="46161"/>
                  <a:pt x="543566" y="117701"/>
                </a:cubicBezTo>
                <a:cubicBezTo>
                  <a:pt x="430011" y="68142"/>
                  <a:pt x="297247" y="87926"/>
                  <a:pt x="202901" y="169357"/>
                </a:cubicBezTo>
                <a:cubicBezTo>
                  <a:pt x="182791" y="130090"/>
                  <a:pt x="171786" y="86027"/>
                  <a:pt x="171686" y="40666"/>
                </a:cubicBezTo>
                <a:lnTo>
                  <a:pt x="171686" y="29975"/>
                </a:lnTo>
                <a:cubicBezTo>
                  <a:pt x="211605" y="10791"/>
                  <a:pt x="256227" y="0"/>
                  <a:pt x="3034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57" name="橄榄球_001"/>
          <p:cNvSpPr>
            <a:spLocks noChangeAspect="1"/>
          </p:cNvSpPr>
          <p:nvPr>
            <p:custDataLst>
              <p:tags r:id="rId11"/>
            </p:custDataLst>
          </p:nvPr>
        </p:nvSpPr>
        <p:spPr bwMode="auto">
          <a:xfrm>
            <a:off x="6864350" y="2393950"/>
            <a:ext cx="609600" cy="608965"/>
          </a:xfrm>
          <a:custGeom>
            <a:avLst/>
            <a:gdLst>
              <a:gd name="connsiteX0" fmla="*/ 8669 w 606252"/>
              <a:gd name="connsiteY0" fmla="*/ 358331 h 605381"/>
              <a:gd name="connsiteX1" fmla="*/ 247423 w 606252"/>
              <a:gd name="connsiteY1" fmla="*/ 596755 h 605381"/>
              <a:gd name="connsiteX2" fmla="*/ 157084 w 606252"/>
              <a:gd name="connsiteY2" fmla="*/ 605381 h 605381"/>
              <a:gd name="connsiteX3" fmla="*/ 31774 w 606252"/>
              <a:gd name="connsiteY3" fmla="*/ 588544 h 605381"/>
              <a:gd name="connsiteX4" fmla="*/ 16995 w 606252"/>
              <a:gd name="connsiteY4" fmla="*/ 574097 h 605381"/>
              <a:gd name="connsiteX5" fmla="*/ 551 w 606252"/>
              <a:gd name="connsiteY5" fmla="*/ 425264 h 605381"/>
              <a:gd name="connsiteX6" fmla="*/ 8669 w 606252"/>
              <a:gd name="connsiteY6" fmla="*/ 358331 h 605381"/>
              <a:gd name="connsiteX7" fmla="*/ 315398 w 606252"/>
              <a:gd name="connsiteY7" fmla="*/ 166253 h 605381"/>
              <a:gd name="connsiteX8" fmla="*/ 314045 w 606252"/>
              <a:gd name="connsiteY8" fmla="*/ 171969 h 605381"/>
              <a:gd name="connsiteX9" fmla="*/ 324349 w 606252"/>
              <a:gd name="connsiteY9" fmla="*/ 189013 h 605381"/>
              <a:gd name="connsiteX10" fmla="*/ 356510 w 606252"/>
              <a:gd name="connsiteY10" fmla="*/ 228816 h 605381"/>
              <a:gd name="connsiteX11" fmla="*/ 352242 w 606252"/>
              <a:gd name="connsiteY11" fmla="*/ 232350 h 605381"/>
              <a:gd name="connsiteX12" fmla="*/ 312588 w 606252"/>
              <a:gd name="connsiteY12" fmla="*/ 267165 h 605381"/>
              <a:gd name="connsiteX13" fmla="*/ 302701 w 606252"/>
              <a:gd name="connsiteY13" fmla="*/ 276518 h 605381"/>
              <a:gd name="connsiteX14" fmla="*/ 299995 w 606252"/>
              <a:gd name="connsiteY14" fmla="*/ 279116 h 605381"/>
              <a:gd name="connsiteX15" fmla="*/ 298746 w 606252"/>
              <a:gd name="connsiteY15" fmla="*/ 278804 h 605381"/>
              <a:gd name="connsiteX16" fmla="*/ 297497 w 606252"/>
              <a:gd name="connsiteY16" fmla="*/ 277661 h 605381"/>
              <a:gd name="connsiteX17" fmla="*/ 292605 w 606252"/>
              <a:gd name="connsiteY17" fmla="*/ 273296 h 605381"/>
              <a:gd name="connsiteX18" fmla="*/ 272518 w 606252"/>
              <a:gd name="connsiteY18" fmla="*/ 257084 h 605381"/>
              <a:gd name="connsiteX19" fmla="*/ 253575 w 606252"/>
              <a:gd name="connsiteY19" fmla="*/ 244405 h 605381"/>
              <a:gd name="connsiteX20" fmla="*/ 245665 w 606252"/>
              <a:gd name="connsiteY20" fmla="*/ 240040 h 605381"/>
              <a:gd name="connsiteX21" fmla="*/ 239733 w 606252"/>
              <a:gd name="connsiteY21" fmla="*/ 242430 h 605381"/>
              <a:gd name="connsiteX22" fmla="*/ 241918 w 606252"/>
              <a:gd name="connsiteY22" fmla="*/ 248146 h 605381"/>
              <a:gd name="connsiteX23" fmla="*/ 247018 w 606252"/>
              <a:gd name="connsiteY23" fmla="*/ 256772 h 605381"/>
              <a:gd name="connsiteX24" fmla="*/ 260757 w 606252"/>
              <a:gd name="connsiteY24" fmla="*/ 276206 h 605381"/>
              <a:gd name="connsiteX25" fmla="*/ 277722 w 606252"/>
              <a:gd name="connsiteY25" fmla="*/ 296575 h 605381"/>
              <a:gd name="connsiteX26" fmla="*/ 279283 w 606252"/>
              <a:gd name="connsiteY26" fmla="*/ 298238 h 605381"/>
              <a:gd name="connsiteX27" fmla="*/ 279595 w 606252"/>
              <a:gd name="connsiteY27" fmla="*/ 299381 h 605381"/>
              <a:gd name="connsiteX28" fmla="*/ 277305 w 606252"/>
              <a:gd name="connsiteY28" fmla="*/ 301771 h 605381"/>
              <a:gd name="connsiteX29" fmla="*/ 272830 w 606252"/>
              <a:gd name="connsiteY29" fmla="*/ 306448 h 605381"/>
              <a:gd name="connsiteX30" fmla="*/ 263567 w 606252"/>
              <a:gd name="connsiteY30" fmla="*/ 316321 h 605381"/>
              <a:gd name="connsiteX31" fmla="*/ 229117 w 606252"/>
              <a:gd name="connsiteY31" fmla="*/ 355812 h 605381"/>
              <a:gd name="connsiteX32" fmla="*/ 190191 w 606252"/>
              <a:gd name="connsiteY32" fmla="*/ 324323 h 605381"/>
              <a:gd name="connsiteX33" fmla="*/ 172706 w 606252"/>
              <a:gd name="connsiteY33" fmla="*/ 313723 h 605381"/>
              <a:gd name="connsiteX34" fmla="*/ 166461 w 606252"/>
              <a:gd name="connsiteY34" fmla="*/ 314970 h 605381"/>
              <a:gd name="connsiteX35" fmla="*/ 167814 w 606252"/>
              <a:gd name="connsiteY35" fmla="*/ 320582 h 605381"/>
              <a:gd name="connsiteX36" fmla="*/ 194250 w 606252"/>
              <a:gd name="connsiteY36" fmla="*/ 358619 h 605381"/>
              <a:gd name="connsiteX37" fmla="*/ 202889 w 606252"/>
              <a:gd name="connsiteY37" fmla="*/ 368699 h 605381"/>
              <a:gd name="connsiteX38" fmla="*/ 207572 w 606252"/>
              <a:gd name="connsiteY38" fmla="*/ 373792 h 605381"/>
              <a:gd name="connsiteX39" fmla="*/ 209862 w 606252"/>
              <a:gd name="connsiteY39" fmla="*/ 376182 h 605381"/>
              <a:gd name="connsiteX40" fmla="*/ 210903 w 606252"/>
              <a:gd name="connsiteY40" fmla="*/ 377325 h 605381"/>
              <a:gd name="connsiteX41" fmla="*/ 211319 w 606252"/>
              <a:gd name="connsiteY41" fmla="*/ 378572 h 605381"/>
              <a:gd name="connsiteX42" fmla="*/ 197164 w 606252"/>
              <a:gd name="connsiteY42" fmla="*/ 398838 h 605381"/>
              <a:gd name="connsiteX43" fmla="*/ 192585 w 606252"/>
              <a:gd name="connsiteY43" fmla="*/ 406008 h 605381"/>
              <a:gd name="connsiteX44" fmla="*/ 191648 w 606252"/>
              <a:gd name="connsiteY44" fmla="*/ 411620 h 605381"/>
              <a:gd name="connsiteX45" fmla="*/ 198622 w 606252"/>
              <a:gd name="connsiteY45" fmla="*/ 413699 h 605381"/>
              <a:gd name="connsiteX46" fmla="*/ 202889 w 606252"/>
              <a:gd name="connsiteY46" fmla="*/ 411101 h 605381"/>
              <a:gd name="connsiteX47" fmla="*/ 222352 w 606252"/>
              <a:gd name="connsiteY47" fmla="*/ 397798 h 605381"/>
              <a:gd name="connsiteX48" fmla="*/ 227556 w 606252"/>
              <a:gd name="connsiteY48" fmla="*/ 393953 h 605381"/>
              <a:gd name="connsiteX49" fmla="*/ 232343 w 606252"/>
              <a:gd name="connsiteY49" fmla="*/ 398422 h 605381"/>
              <a:gd name="connsiteX50" fmla="*/ 242231 w 606252"/>
              <a:gd name="connsiteY50" fmla="*/ 407152 h 605381"/>
              <a:gd name="connsiteX51" fmla="*/ 282509 w 606252"/>
              <a:gd name="connsiteY51" fmla="*/ 436043 h 605381"/>
              <a:gd name="connsiteX52" fmla="*/ 288338 w 606252"/>
              <a:gd name="connsiteY52" fmla="*/ 439057 h 605381"/>
              <a:gd name="connsiteX53" fmla="*/ 292397 w 606252"/>
              <a:gd name="connsiteY53" fmla="*/ 434172 h 605381"/>
              <a:gd name="connsiteX54" fmla="*/ 282301 w 606252"/>
              <a:gd name="connsiteY54" fmla="*/ 417128 h 605381"/>
              <a:gd name="connsiteX55" fmla="*/ 249933 w 606252"/>
              <a:gd name="connsiteY55" fmla="*/ 376598 h 605381"/>
              <a:gd name="connsiteX56" fmla="*/ 251077 w 606252"/>
              <a:gd name="connsiteY56" fmla="*/ 375662 h 605381"/>
              <a:gd name="connsiteX57" fmla="*/ 290732 w 606252"/>
              <a:gd name="connsiteY57" fmla="*/ 341159 h 605381"/>
              <a:gd name="connsiteX58" fmla="*/ 300515 w 606252"/>
              <a:gd name="connsiteY58" fmla="*/ 331806 h 605381"/>
              <a:gd name="connsiteX59" fmla="*/ 305615 w 606252"/>
              <a:gd name="connsiteY59" fmla="*/ 326921 h 605381"/>
              <a:gd name="connsiteX60" fmla="*/ 306864 w 606252"/>
              <a:gd name="connsiteY60" fmla="*/ 325778 h 605381"/>
              <a:gd name="connsiteX61" fmla="*/ 308009 w 606252"/>
              <a:gd name="connsiteY61" fmla="*/ 326921 h 605381"/>
              <a:gd name="connsiteX62" fmla="*/ 310507 w 606252"/>
              <a:gd name="connsiteY62" fmla="*/ 329104 h 605381"/>
              <a:gd name="connsiteX63" fmla="*/ 330906 w 606252"/>
              <a:gd name="connsiteY63" fmla="*/ 345732 h 605381"/>
              <a:gd name="connsiteX64" fmla="*/ 351097 w 606252"/>
              <a:gd name="connsiteY64" fmla="*/ 359658 h 605381"/>
              <a:gd name="connsiteX65" fmla="*/ 360048 w 606252"/>
              <a:gd name="connsiteY65" fmla="*/ 364750 h 605381"/>
              <a:gd name="connsiteX66" fmla="*/ 365981 w 606252"/>
              <a:gd name="connsiteY66" fmla="*/ 364023 h 605381"/>
              <a:gd name="connsiteX67" fmla="*/ 364732 w 606252"/>
              <a:gd name="connsiteY67" fmla="*/ 358411 h 605381"/>
              <a:gd name="connsiteX68" fmla="*/ 359216 w 606252"/>
              <a:gd name="connsiteY68" fmla="*/ 348849 h 605381"/>
              <a:gd name="connsiteX69" fmla="*/ 345061 w 606252"/>
              <a:gd name="connsiteY69" fmla="*/ 328688 h 605381"/>
              <a:gd name="connsiteX70" fmla="*/ 328408 w 606252"/>
              <a:gd name="connsiteY70" fmla="*/ 308631 h 605381"/>
              <a:gd name="connsiteX71" fmla="*/ 327055 w 606252"/>
              <a:gd name="connsiteY71" fmla="*/ 307072 h 605381"/>
              <a:gd name="connsiteX72" fmla="*/ 326743 w 606252"/>
              <a:gd name="connsiteY72" fmla="*/ 305928 h 605381"/>
              <a:gd name="connsiteX73" fmla="*/ 328929 w 606252"/>
              <a:gd name="connsiteY73" fmla="*/ 303538 h 605381"/>
              <a:gd name="connsiteX74" fmla="*/ 333508 w 606252"/>
              <a:gd name="connsiteY74" fmla="*/ 298862 h 605381"/>
              <a:gd name="connsiteX75" fmla="*/ 342771 w 606252"/>
              <a:gd name="connsiteY75" fmla="*/ 288989 h 605381"/>
              <a:gd name="connsiteX76" fmla="*/ 377117 w 606252"/>
              <a:gd name="connsiteY76" fmla="*/ 249289 h 605381"/>
              <a:gd name="connsiteX77" fmla="*/ 409694 w 606252"/>
              <a:gd name="connsiteY77" fmla="*/ 276206 h 605381"/>
              <a:gd name="connsiteX78" fmla="*/ 426139 w 606252"/>
              <a:gd name="connsiteY78" fmla="*/ 287118 h 605381"/>
              <a:gd name="connsiteX79" fmla="*/ 433424 w 606252"/>
              <a:gd name="connsiteY79" fmla="*/ 291171 h 605381"/>
              <a:gd name="connsiteX80" fmla="*/ 438003 w 606252"/>
              <a:gd name="connsiteY80" fmla="*/ 292003 h 605381"/>
              <a:gd name="connsiteX81" fmla="*/ 437587 w 606252"/>
              <a:gd name="connsiteY81" fmla="*/ 283585 h 605381"/>
              <a:gd name="connsiteX82" fmla="*/ 429469 w 606252"/>
              <a:gd name="connsiteY82" fmla="*/ 270178 h 605381"/>
              <a:gd name="connsiteX83" fmla="*/ 408237 w 606252"/>
              <a:gd name="connsiteY83" fmla="*/ 242223 h 605381"/>
              <a:gd name="connsiteX84" fmla="*/ 399598 w 606252"/>
              <a:gd name="connsiteY84" fmla="*/ 232454 h 605381"/>
              <a:gd name="connsiteX85" fmla="*/ 394811 w 606252"/>
              <a:gd name="connsiteY85" fmla="*/ 227361 h 605381"/>
              <a:gd name="connsiteX86" fmla="*/ 395019 w 606252"/>
              <a:gd name="connsiteY86" fmla="*/ 226114 h 605381"/>
              <a:gd name="connsiteX87" fmla="*/ 395956 w 606252"/>
              <a:gd name="connsiteY87" fmla="*/ 224971 h 605381"/>
              <a:gd name="connsiteX88" fmla="*/ 397725 w 606252"/>
              <a:gd name="connsiteY88" fmla="*/ 222581 h 605381"/>
              <a:gd name="connsiteX89" fmla="*/ 411047 w 606252"/>
              <a:gd name="connsiteY89" fmla="*/ 203043 h 605381"/>
              <a:gd name="connsiteX90" fmla="*/ 414065 w 606252"/>
              <a:gd name="connsiteY90" fmla="*/ 198054 h 605381"/>
              <a:gd name="connsiteX91" fmla="*/ 411984 w 606252"/>
              <a:gd name="connsiteY91" fmla="*/ 191507 h 605381"/>
              <a:gd name="connsiteX92" fmla="*/ 406988 w 606252"/>
              <a:gd name="connsiteY92" fmla="*/ 192443 h 605381"/>
              <a:gd name="connsiteX93" fmla="*/ 400119 w 606252"/>
              <a:gd name="connsiteY93" fmla="*/ 196807 h 605381"/>
              <a:gd name="connsiteX94" fmla="*/ 379823 w 606252"/>
              <a:gd name="connsiteY94" fmla="*/ 210837 h 605381"/>
              <a:gd name="connsiteX95" fmla="*/ 378158 w 606252"/>
              <a:gd name="connsiteY95" fmla="*/ 210733 h 605381"/>
              <a:gd name="connsiteX96" fmla="*/ 377013 w 606252"/>
              <a:gd name="connsiteY96" fmla="*/ 209694 h 605381"/>
              <a:gd name="connsiteX97" fmla="*/ 374723 w 606252"/>
              <a:gd name="connsiteY97" fmla="*/ 207512 h 605381"/>
              <a:gd name="connsiteX98" fmla="*/ 369936 w 606252"/>
              <a:gd name="connsiteY98" fmla="*/ 203147 h 605381"/>
              <a:gd name="connsiteX99" fmla="*/ 360048 w 606252"/>
              <a:gd name="connsiteY99" fmla="*/ 194625 h 605381"/>
              <a:gd name="connsiteX100" fmla="*/ 321747 w 606252"/>
              <a:gd name="connsiteY100" fmla="*/ 167812 h 605381"/>
              <a:gd name="connsiteX101" fmla="*/ 315398 w 606252"/>
              <a:gd name="connsiteY101" fmla="*/ 166253 h 605381"/>
              <a:gd name="connsiteX102" fmla="*/ 321331 w 606252"/>
              <a:gd name="connsiteY102" fmla="*/ 17641 h 605381"/>
              <a:gd name="connsiteX103" fmla="*/ 588606 w 606252"/>
              <a:gd name="connsiteY103" fmla="*/ 284520 h 605381"/>
              <a:gd name="connsiteX104" fmla="*/ 575492 w 606252"/>
              <a:gd name="connsiteY104" fmla="*/ 323388 h 605381"/>
              <a:gd name="connsiteX105" fmla="*/ 475368 w 606252"/>
              <a:gd name="connsiteY105" fmla="*/ 474599 h 605381"/>
              <a:gd name="connsiteX106" fmla="*/ 285007 w 606252"/>
              <a:gd name="connsiteY106" fmla="*/ 587669 h 605381"/>
              <a:gd name="connsiteX107" fmla="*/ 17732 w 606252"/>
              <a:gd name="connsiteY107" fmla="*/ 320790 h 605381"/>
              <a:gd name="connsiteX108" fmla="*/ 30742 w 606252"/>
              <a:gd name="connsiteY108" fmla="*/ 282234 h 605381"/>
              <a:gd name="connsiteX109" fmla="*/ 130970 w 606252"/>
              <a:gd name="connsiteY109" fmla="*/ 130711 h 605381"/>
              <a:gd name="connsiteX110" fmla="*/ 321331 w 606252"/>
              <a:gd name="connsiteY110" fmla="*/ 17641 h 605381"/>
              <a:gd name="connsiteX111" fmla="*/ 449243 w 606252"/>
              <a:gd name="connsiteY111" fmla="*/ 0 h 605381"/>
              <a:gd name="connsiteX112" fmla="*/ 574952 w 606252"/>
              <a:gd name="connsiteY112" fmla="*/ 16941 h 605381"/>
              <a:gd name="connsiteX113" fmla="*/ 589312 w 606252"/>
              <a:gd name="connsiteY113" fmla="*/ 31284 h 605381"/>
              <a:gd name="connsiteX114" fmla="*/ 605650 w 606252"/>
              <a:gd name="connsiteY114" fmla="*/ 180636 h 605381"/>
              <a:gd name="connsiteX115" fmla="*/ 597638 w 606252"/>
              <a:gd name="connsiteY115" fmla="*/ 247050 h 605381"/>
              <a:gd name="connsiteX116" fmla="*/ 358916 w 606252"/>
              <a:gd name="connsiteY116" fmla="*/ 8626 h 605381"/>
              <a:gd name="connsiteX117" fmla="*/ 449243 w 606252"/>
              <a:gd name="connsiteY117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606252" h="605381">
                <a:moveTo>
                  <a:pt x="8669" y="358331"/>
                </a:moveTo>
                <a:cubicBezTo>
                  <a:pt x="99425" y="427863"/>
                  <a:pt x="177795" y="506125"/>
                  <a:pt x="247423" y="596755"/>
                </a:cubicBezTo>
                <a:cubicBezTo>
                  <a:pt x="214639" y="603095"/>
                  <a:pt x="183936" y="605381"/>
                  <a:pt x="157084" y="605381"/>
                </a:cubicBezTo>
                <a:cubicBezTo>
                  <a:pt x="86831" y="605381"/>
                  <a:pt x="36874" y="590207"/>
                  <a:pt x="31774" y="588544"/>
                </a:cubicBezTo>
                <a:cubicBezTo>
                  <a:pt x="24905" y="586465"/>
                  <a:pt x="19285" y="581165"/>
                  <a:pt x="16995" y="574097"/>
                </a:cubicBezTo>
                <a:cubicBezTo>
                  <a:pt x="16163" y="571499"/>
                  <a:pt x="-3508" y="510386"/>
                  <a:pt x="551" y="425264"/>
                </a:cubicBezTo>
                <a:cubicBezTo>
                  <a:pt x="1696" y="402503"/>
                  <a:pt x="4402" y="380157"/>
                  <a:pt x="8669" y="358331"/>
                </a:cubicBezTo>
                <a:close/>
                <a:moveTo>
                  <a:pt x="315398" y="166253"/>
                </a:moveTo>
                <a:cubicBezTo>
                  <a:pt x="313004" y="167397"/>
                  <a:pt x="313004" y="169891"/>
                  <a:pt x="314045" y="171969"/>
                </a:cubicBezTo>
                <a:cubicBezTo>
                  <a:pt x="317064" y="177893"/>
                  <a:pt x="320706" y="183505"/>
                  <a:pt x="324349" y="189013"/>
                </a:cubicBezTo>
                <a:cubicBezTo>
                  <a:pt x="333924" y="203147"/>
                  <a:pt x="344853" y="216345"/>
                  <a:pt x="356510" y="228816"/>
                </a:cubicBezTo>
                <a:cubicBezTo>
                  <a:pt x="355157" y="229959"/>
                  <a:pt x="353699" y="231207"/>
                  <a:pt x="352242" y="232350"/>
                </a:cubicBezTo>
                <a:cubicBezTo>
                  <a:pt x="338608" y="243470"/>
                  <a:pt x="325390" y="255109"/>
                  <a:pt x="312588" y="267165"/>
                </a:cubicBezTo>
                <a:cubicBezTo>
                  <a:pt x="309258" y="270282"/>
                  <a:pt x="305927" y="273296"/>
                  <a:pt x="302701" y="276518"/>
                </a:cubicBezTo>
                <a:cubicBezTo>
                  <a:pt x="301764" y="277349"/>
                  <a:pt x="300931" y="278284"/>
                  <a:pt x="299995" y="279116"/>
                </a:cubicBezTo>
                <a:cubicBezTo>
                  <a:pt x="299370" y="279739"/>
                  <a:pt x="299266" y="279220"/>
                  <a:pt x="298746" y="278804"/>
                </a:cubicBezTo>
                <a:cubicBezTo>
                  <a:pt x="298329" y="278388"/>
                  <a:pt x="297913" y="277973"/>
                  <a:pt x="297497" y="277661"/>
                </a:cubicBezTo>
                <a:cubicBezTo>
                  <a:pt x="295935" y="276206"/>
                  <a:pt x="294270" y="274751"/>
                  <a:pt x="292605" y="273296"/>
                </a:cubicBezTo>
                <a:cubicBezTo>
                  <a:pt x="286152" y="267684"/>
                  <a:pt x="279387" y="262280"/>
                  <a:pt x="272518" y="257084"/>
                </a:cubicBezTo>
                <a:cubicBezTo>
                  <a:pt x="266377" y="252615"/>
                  <a:pt x="260132" y="248250"/>
                  <a:pt x="253575" y="244405"/>
                </a:cubicBezTo>
                <a:cubicBezTo>
                  <a:pt x="250973" y="242846"/>
                  <a:pt x="248371" y="241391"/>
                  <a:pt x="245665" y="240040"/>
                </a:cubicBezTo>
                <a:cubicBezTo>
                  <a:pt x="243376" y="238793"/>
                  <a:pt x="240253" y="239520"/>
                  <a:pt x="239733" y="242430"/>
                </a:cubicBezTo>
                <a:cubicBezTo>
                  <a:pt x="239525" y="244405"/>
                  <a:pt x="241086" y="246483"/>
                  <a:pt x="241918" y="248146"/>
                </a:cubicBezTo>
                <a:cubicBezTo>
                  <a:pt x="243480" y="251056"/>
                  <a:pt x="245249" y="253862"/>
                  <a:pt x="247018" y="256772"/>
                </a:cubicBezTo>
                <a:cubicBezTo>
                  <a:pt x="251286" y="263423"/>
                  <a:pt x="255969" y="269970"/>
                  <a:pt x="260757" y="276206"/>
                </a:cubicBezTo>
                <a:cubicBezTo>
                  <a:pt x="266169" y="283273"/>
                  <a:pt x="271789" y="290028"/>
                  <a:pt x="277722" y="296575"/>
                </a:cubicBezTo>
                <a:cubicBezTo>
                  <a:pt x="278242" y="297095"/>
                  <a:pt x="278762" y="297718"/>
                  <a:pt x="279283" y="298238"/>
                </a:cubicBezTo>
                <a:cubicBezTo>
                  <a:pt x="279699" y="298758"/>
                  <a:pt x="280220" y="298862"/>
                  <a:pt x="279595" y="299381"/>
                </a:cubicBezTo>
                <a:cubicBezTo>
                  <a:pt x="278867" y="300213"/>
                  <a:pt x="278034" y="301044"/>
                  <a:pt x="277305" y="301771"/>
                </a:cubicBezTo>
                <a:cubicBezTo>
                  <a:pt x="275848" y="303330"/>
                  <a:pt x="274287" y="304889"/>
                  <a:pt x="272830" y="306448"/>
                </a:cubicBezTo>
                <a:cubicBezTo>
                  <a:pt x="269708" y="309774"/>
                  <a:pt x="266585" y="312995"/>
                  <a:pt x="263567" y="316321"/>
                </a:cubicBezTo>
                <a:cubicBezTo>
                  <a:pt x="251702" y="329104"/>
                  <a:pt x="240149" y="342302"/>
                  <a:pt x="229117" y="355812"/>
                </a:cubicBezTo>
                <a:cubicBezTo>
                  <a:pt x="216939" y="344485"/>
                  <a:pt x="203930" y="333780"/>
                  <a:pt x="190191" y="324323"/>
                </a:cubicBezTo>
                <a:cubicBezTo>
                  <a:pt x="184571" y="320582"/>
                  <a:pt x="178742" y="316841"/>
                  <a:pt x="172706" y="313723"/>
                </a:cubicBezTo>
                <a:cubicBezTo>
                  <a:pt x="170520" y="312684"/>
                  <a:pt x="167814" y="312268"/>
                  <a:pt x="166461" y="314970"/>
                </a:cubicBezTo>
                <a:cubicBezTo>
                  <a:pt x="165524" y="316945"/>
                  <a:pt x="166877" y="318815"/>
                  <a:pt x="167814" y="320582"/>
                </a:cubicBezTo>
                <a:cubicBezTo>
                  <a:pt x="175100" y="334196"/>
                  <a:pt x="184467" y="346667"/>
                  <a:pt x="194250" y="358619"/>
                </a:cubicBezTo>
                <a:cubicBezTo>
                  <a:pt x="197060" y="361944"/>
                  <a:pt x="199975" y="365374"/>
                  <a:pt x="202889" y="368699"/>
                </a:cubicBezTo>
                <a:cubicBezTo>
                  <a:pt x="204450" y="370362"/>
                  <a:pt x="206011" y="372129"/>
                  <a:pt x="207572" y="373792"/>
                </a:cubicBezTo>
                <a:cubicBezTo>
                  <a:pt x="208301" y="374623"/>
                  <a:pt x="209029" y="375351"/>
                  <a:pt x="209862" y="376182"/>
                </a:cubicBezTo>
                <a:cubicBezTo>
                  <a:pt x="210174" y="376598"/>
                  <a:pt x="210591" y="377013"/>
                  <a:pt x="210903" y="377325"/>
                </a:cubicBezTo>
                <a:cubicBezTo>
                  <a:pt x="211423" y="377949"/>
                  <a:pt x="211840" y="377949"/>
                  <a:pt x="211319" y="378572"/>
                </a:cubicBezTo>
                <a:cubicBezTo>
                  <a:pt x="206427" y="385223"/>
                  <a:pt x="201640" y="391979"/>
                  <a:pt x="197164" y="398838"/>
                </a:cubicBezTo>
                <a:cubicBezTo>
                  <a:pt x="195603" y="401228"/>
                  <a:pt x="194042" y="403618"/>
                  <a:pt x="192585" y="406008"/>
                </a:cubicBezTo>
                <a:cubicBezTo>
                  <a:pt x="191544" y="407775"/>
                  <a:pt x="190711" y="409542"/>
                  <a:pt x="191648" y="411620"/>
                </a:cubicBezTo>
                <a:cubicBezTo>
                  <a:pt x="192897" y="414219"/>
                  <a:pt x="196124" y="415154"/>
                  <a:pt x="198622" y="413699"/>
                </a:cubicBezTo>
                <a:cubicBezTo>
                  <a:pt x="200079" y="412867"/>
                  <a:pt x="201536" y="411932"/>
                  <a:pt x="202889" y="411101"/>
                </a:cubicBezTo>
                <a:cubicBezTo>
                  <a:pt x="209550" y="406840"/>
                  <a:pt x="216003" y="402371"/>
                  <a:pt x="222352" y="397798"/>
                </a:cubicBezTo>
                <a:cubicBezTo>
                  <a:pt x="224121" y="396551"/>
                  <a:pt x="225890" y="395304"/>
                  <a:pt x="227556" y="393953"/>
                </a:cubicBezTo>
                <a:cubicBezTo>
                  <a:pt x="229117" y="395512"/>
                  <a:pt x="230782" y="396967"/>
                  <a:pt x="232343" y="398422"/>
                </a:cubicBezTo>
                <a:cubicBezTo>
                  <a:pt x="235570" y="401436"/>
                  <a:pt x="238900" y="404346"/>
                  <a:pt x="242231" y="407152"/>
                </a:cubicBezTo>
                <a:cubicBezTo>
                  <a:pt x="254824" y="417856"/>
                  <a:pt x="268146" y="427833"/>
                  <a:pt x="282509" y="436043"/>
                </a:cubicBezTo>
                <a:cubicBezTo>
                  <a:pt x="284279" y="437082"/>
                  <a:pt x="286256" y="438433"/>
                  <a:pt x="288338" y="439057"/>
                </a:cubicBezTo>
                <a:cubicBezTo>
                  <a:pt x="291252" y="439992"/>
                  <a:pt x="293646" y="436874"/>
                  <a:pt x="292397" y="434172"/>
                </a:cubicBezTo>
                <a:cubicBezTo>
                  <a:pt x="289483" y="428248"/>
                  <a:pt x="285944" y="422636"/>
                  <a:pt x="282301" y="417128"/>
                </a:cubicBezTo>
                <a:cubicBezTo>
                  <a:pt x="272726" y="402787"/>
                  <a:pt x="261693" y="389277"/>
                  <a:pt x="249933" y="376598"/>
                </a:cubicBezTo>
                <a:cubicBezTo>
                  <a:pt x="250245" y="376286"/>
                  <a:pt x="250661" y="375974"/>
                  <a:pt x="251077" y="375662"/>
                </a:cubicBezTo>
                <a:cubicBezTo>
                  <a:pt x="264608" y="364646"/>
                  <a:pt x="277826" y="353006"/>
                  <a:pt x="290732" y="341159"/>
                </a:cubicBezTo>
                <a:cubicBezTo>
                  <a:pt x="293958" y="338041"/>
                  <a:pt x="297289" y="334924"/>
                  <a:pt x="300515" y="331806"/>
                </a:cubicBezTo>
                <a:cubicBezTo>
                  <a:pt x="302284" y="330247"/>
                  <a:pt x="303950" y="328584"/>
                  <a:pt x="305615" y="326921"/>
                </a:cubicBezTo>
                <a:cubicBezTo>
                  <a:pt x="306031" y="326506"/>
                  <a:pt x="306447" y="326194"/>
                  <a:pt x="306864" y="325778"/>
                </a:cubicBezTo>
                <a:cubicBezTo>
                  <a:pt x="307280" y="326194"/>
                  <a:pt x="307592" y="326506"/>
                  <a:pt x="308009" y="326921"/>
                </a:cubicBezTo>
                <a:cubicBezTo>
                  <a:pt x="308841" y="327649"/>
                  <a:pt x="309674" y="328376"/>
                  <a:pt x="310507" y="329104"/>
                </a:cubicBezTo>
                <a:cubicBezTo>
                  <a:pt x="317064" y="334924"/>
                  <a:pt x="323829" y="340535"/>
                  <a:pt x="330906" y="345732"/>
                </a:cubicBezTo>
                <a:cubicBezTo>
                  <a:pt x="337359" y="350720"/>
                  <a:pt x="344124" y="355397"/>
                  <a:pt x="351097" y="359658"/>
                </a:cubicBezTo>
                <a:cubicBezTo>
                  <a:pt x="354012" y="361425"/>
                  <a:pt x="357030" y="363191"/>
                  <a:pt x="360048" y="364750"/>
                </a:cubicBezTo>
                <a:cubicBezTo>
                  <a:pt x="362026" y="365790"/>
                  <a:pt x="364628" y="366517"/>
                  <a:pt x="365981" y="364023"/>
                </a:cubicBezTo>
                <a:cubicBezTo>
                  <a:pt x="367022" y="362048"/>
                  <a:pt x="365669" y="360074"/>
                  <a:pt x="364732" y="358411"/>
                </a:cubicBezTo>
                <a:cubicBezTo>
                  <a:pt x="363067" y="355189"/>
                  <a:pt x="361193" y="351967"/>
                  <a:pt x="359216" y="348849"/>
                </a:cubicBezTo>
                <a:cubicBezTo>
                  <a:pt x="354844" y="341887"/>
                  <a:pt x="350057" y="335235"/>
                  <a:pt x="345061" y="328688"/>
                </a:cubicBezTo>
                <a:cubicBezTo>
                  <a:pt x="339857" y="321725"/>
                  <a:pt x="334237" y="315074"/>
                  <a:pt x="328408" y="308631"/>
                </a:cubicBezTo>
                <a:cubicBezTo>
                  <a:pt x="327992" y="308111"/>
                  <a:pt x="327471" y="307591"/>
                  <a:pt x="327055" y="307072"/>
                </a:cubicBezTo>
                <a:cubicBezTo>
                  <a:pt x="326535" y="306552"/>
                  <a:pt x="326118" y="306448"/>
                  <a:pt x="326743" y="305928"/>
                </a:cubicBezTo>
                <a:cubicBezTo>
                  <a:pt x="327471" y="305097"/>
                  <a:pt x="328200" y="304370"/>
                  <a:pt x="328929" y="303538"/>
                </a:cubicBezTo>
                <a:cubicBezTo>
                  <a:pt x="330490" y="301979"/>
                  <a:pt x="332051" y="300420"/>
                  <a:pt x="333508" y="298862"/>
                </a:cubicBezTo>
                <a:cubicBezTo>
                  <a:pt x="336630" y="295536"/>
                  <a:pt x="339649" y="292314"/>
                  <a:pt x="342771" y="288989"/>
                </a:cubicBezTo>
                <a:cubicBezTo>
                  <a:pt x="354636" y="276102"/>
                  <a:pt x="366085" y="262904"/>
                  <a:pt x="377117" y="249289"/>
                </a:cubicBezTo>
                <a:cubicBezTo>
                  <a:pt x="387421" y="258954"/>
                  <a:pt x="398245" y="267892"/>
                  <a:pt x="409694" y="276206"/>
                </a:cubicBezTo>
                <a:cubicBezTo>
                  <a:pt x="415002" y="280051"/>
                  <a:pt x="420518" y="283689"/>
                  <a:pt x="426139" y="287118"/>
                </a:cubicBezTo>
                <a:cubicBezTo>
                  <a:pt x="428532" y="288469"/>
                  <a:pt x="430926" y="289820"/>
                  <a:pt x="433424" y="291171"/>
                </a:cubicBezTo>
                <a:cubicBezTo>
                  <a:pt x="434777" y="291899"/>
                  <a:pt x="436338" y="292730"/>
                  <a:pt x="438003" y="292003"/>
                </a:cubicBezTo>
                <a:cubicBezTo>
                  <a:pt x="441750" y="290132"/>
                  <a:pt x="438940" y="285975"/>
                  <a:pt x="437587" y="283585"/>
                </a:cubicBezTo>
                <a:cubicBezTo>
                  <a:pt x="435089" y="279012"/>
                  <a:pt x="432383" y="274543"/>
                  <a:pt x="429469" y="270178"/>
                </a:cubicBezTo>
                <a:cubicBezTo>
                  <a:pt x="422912" y="260513"/>
                  <a:pt x="415731" y="251160"/>
                  <a:pt x="408237" y="242223"/>
                </a:cubicBezTo>
                <a:cubicBezTo>
                  <a:pt x="405427" y="238897"/>
                  <a:pt x="402513" y="235675"/>
                  <a:pt x="399598" y="232454"/>
                </a:cubicBezTo>
                <a:cubicBezTo>
                  <a:pt x="398037" y="230791"/>
                  <a:pt x="396372" y="229024"/>
                  <a:pt x="394811" y="227361"/>
                </a:cubicBezTo>
                <a:cubicBezTo>
                  <a:pt x="394290" y="226738"/>
                  <a:pt x="394603" y="226738"/>
                  <a:pt x="395019" y="226114"/>
                </a:cubicBezTo>
                <a:cubicBezTo>
                  <a:pt x="395331" y="225698"/>
                  <a:pt x="395643" y="225387"/>
                  <a:pt x="395956" y="224971"/>
                </a:cubicBezTo>
                <a:cubicBezTo>
                  <a:pt x="396580" y="224140"/>
                  <a:pt x="397100" y="223308"/>
                  <a:pt x="397725" y="222581"/>
                </a:cubicBezTo>
                <a:cubicBezTo>
                  <a:pt x="402304" y="216137"/>
                  <a:pt x="406780" y="209694"/>
                  <a:pt x="411047" y="203043"/>
                </a:cubicBezTo>
                <a:cubicBezTo>
                  <a:pt x="412088" y="201380"/>
                  <a:pt x="413025" y="199717"/>
                  <a:pt x="414065" y="198054"/>
                </a:cubicBezTo>
                <a:cubicBezTo>
                  <a:pt x="415418" y="195768"/>
                  <a:pt x="414586" y="192650"/>
                  <a:pt x="411984" y="191507"/>
                </a:cubicBezTo>
                <a:cubicBezTo>
                  <a:pt x="410110" y="190780"/>
                  <a:pt x="408549" y="191507"/>
                  <a:pt x="406988" y="192443"/>
                </a:cubicBezTo>
                <a:cubicBezTo>
                  <a:pt x="404698" y="193897"/>
                  <a:pt x="402408" y="195352"/>
                  <a:pt x="400119" y="196807"/>
                </a:cubicBezTo>
                <a:cubicBezTo>
                  <a:pt x="393249" y="201276"/>
                  <a:pt x="386484" y="205953"/>
                  <a:pt x="379823" y="210837"/>
                </a:cubicBezTo>
                <a:cubicBezTo>
                  <a:pt x="378991" y="211461"/>
                  <a:pt x="378991" y="211565"/>
                  <a:pt x="378158" y="210733"/>
                </a:cubicBezTo>
                <a:cubicBezTo>
                  <a:pt x="377846" y="210422"/>
                  <a:pt x="377429" y="210006"/>
                  <a:pt x="377013" y="209694"/>
                </a:cubicBezTo>
                <a:cubicBezTo>
                  <a:pt x="376285" y="208967"/>
                  <a:pt x="375452" y="208135"/>
                  <a:pt x="374723" y="207512"/>
                </a:cubicBezTo>
                <a:cubicBezTo>
                  <a:pt x="373162" y="206057"/>
                  <a:pt x="371601" y="204602"/>
                  <a:pt x="369936" y="203147"/>
                </a:cubicBezTo>
                <a:cubicBezTo>
                  <a:pt x="366709" y="200237"/>
                  <a:pt x="363379" y="197431"/>
                  <a:pt x="360048" y="194625"/>
                </a:cubicBezTo>
                <a:cubicBezTo>
                  <a:pt x="348079" y="184752"/>
                  <a:pt x="335381" y="175295"/>
                  <a:pt x="321747" y="167812"/>
                </a:cubicBezTo>
                <a:cubicBezTo>
                  <a:pt x="319874" y="166877"/>
                  <a:pt x="317584" y="165214"/>
                  <a:pt x="315398" y="166253"/>
                </a:cubicBezTo>
                <a:close/>
                <a:moveTo>
                  <a:pt x="321331" y="17641"/>
                </a:moveTo>
                <a:cubicBezTo>
                  <a:pt x="398453" y="120215"/>
                  <a:pt x="485880" y="207616"/>
                  <a:pt x="588606" y="284520"/>
                </a:cubicBezTo>
                <a:cubicBezTo>
                  <a:pt x="584859" y="297718"/>
                  <a:pt x="580488" y="310709"/>
                  <a:pt x="575492" y="323388"/>
                </a:cubicBezTo>
                <a:cubicBezTo>
                  <a:pt x="553531" y="379300"/>
                  <a:pt x="519810" y="430223"/>
                  <a:pt x="475368" y="474599"/>
                </a:cubicBezTo>
                <a:cubicBezTo>
                  <a:pt x="413753" y="536018"/>
                  <a:pt x="346934" y="569898"/>
                  <a:pt x="285007" y="587669"/>
                </a:cubicBezTo>
                <a:cubicBezTo>
                  <a:pt x="207885" y="485095"/>
                  <a:pt x="120458" y="397694"/>
                  <a:pt x="17732" y="320790"/>
                </a:cubicBezTo>
                <a:cubicBezTo>
                  <a:pt x="21479" y="307695"/>
                  <a:pt x="25746" y="294809"/>
                  <a:pt x="30742" y="282234"/>
                </a:cubicBezTo>
                <a:cubicBezTo>
                  <a:pt x="52703" y="226114"/>
                  <a:pt x="86424" y="175191"/>
                  <a:pt x="130970" y="130711"/>
                </a:cubicBezTo>
                <a:cubicBezTo>
                  <a:pt x="192585" y="69188"/>
                  <a:pt x="259404" y="35412"/>
                  <a:pt x="321331" y="17641"/>
                </a:cubicBezTo>
                <a:close/>
                <a:moveTo>
                  <a:pt x="449243" y="0"/>
                </a:moveTo>
                <a:cubicBezTo>
                  <a:pt x="522296" y="0"/>
                  <a:pt x="572870" y="16214"/>
                  <a:pt x="574952" y="16941"/>
                </a:cubicBezTo>
                <a:cubicBezTo>
                  <a:pt x="581820" y="19124"/>
                  <a:pt x="587127" y="24528"/>
                  <a:pt x="589312" y="31284"/>
                </a:cubicBezTo>
                <a:cubicBezTo>
                  <a:pt x="590145" y="33882"/>
                  <a:pt x="609917" y="95619"/>
                  <a:pt x="605650" y="180636"/>
                </a:cubicBezTo>
                <a:cubicBezTo>
                  <a:pt x="604610" y="203190"/>
                  <a:pt x="601904" y="225432"/>
                  <a:pt x="597638" y="247050"/>
                </a:cubicBezTo>
                <a:cubicBezTo>
                  <a:pt x="506894" y="177518"/>
                  <a:pt x="428534" y="99256"/>
                  <a:pt x="358916" y="8626"/>
                </a:cubicBezTo>
                <a:cubicBezTo>
                  <a:pt x="391696" y="2286"/>
                  <a:pt x="422395" y="0"/>
                  <a:pt x="4492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8" name="文本框 57"/>
          <p:cNvSpPr txBox="1"/>
          <p:nvPr>
            <p:custDataLst>
              <p:tags r:id="rId12"/>
            </p:custDataLst>
          </p:nvPr>
        </p:nvSpPr>
        <p:spPr>
          <a:xfrm>
            <a:off x="2130425" y="2327275"/>
            <a:ext cx="2254885" cy="381635"/>
          </a:xfrm>
          <a:prstGeom prst="rect">
            <a:avLst/>
          </a:prstGeom>
          <a:noFill/>
        </p:spPr>
        <p:txBody>
          <a:bodyPr wrap="squar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九音方案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13"/>
            </p:custDataLst>
          </p:nvPr>
        </p:nvSpPr>
        <p:spPr>
          <a:xfrm>
            <a:off x="2130425" y="2752725"/>
            <a:ext cx="2254885" cy="31686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降噪深度高达</a:t>
            </a:r>
            <a:r>
              <a:rPr lang="en-US" altLang="zh-CN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50dB</a:t>
            </a: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auto">
              <a:lnSpc>
                <a:spcPct val="130000"/>
              </a:lnSpc>
            </a:pPr>
            <a:endParaRPr lang="en-US" altLang="zh-CN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>
            <p:custDataLst>
              <p:tags r:id="rId14"/>
            </p:custDataLst>
          </p:nvPr>
        </p:nvSpPr>
        <p:spPr>
          <a:xfrm>
            <a:off x="7803515" y="2327275"/>
            <a:ext cx="4034155" cy="316230"/>
          </a:xfrm>
          <a:prstGeom prst="rect">
            <a:avLst/>
          </a:prstGeom>
          <a:noFill/>
        </p:spPr>
        <p:txBody>
          <a:bodyPr wrap="squar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采用单一指向性驻极体麦克风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15"/>
            </p:custDataLst>
          </p:nvPr>
        </p:nvSpPr>
        <p:spPr>
          <a:xfrm>
            <a:off x="7803515" y="2752725"/>
            <a:ext cx="2671445" cy="31686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降噪效果极差</a:t>
            </a:r>
            <a:endParaRPr lang="zh-CN" altLang="en-US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30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通话音质差</a:t>
            </a:r>
            <a:endParaRPr lang="zh-CN" altLang="en-US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30000"/>
              </a:lnSpc>
            </a:pPr>
            <a:endParaRPr lang="zh-CN" altLang="en-US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>
            <p:custDataLst>
              <p:tags r:id="rId16"/>
            </p:custDataLst>
          </p:nvPr>
        </p:nvSpPr>
        <p:spPr>
          <a:xfrm>
            <a:off x="5699760" y="2375535"/>
            <a:ext cx="792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</a:t>
            </a:r>
            <a:endParaRPr lang="en-US" altLang="zh-CN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矩形: 圆角 113"/>
          <p:cNvSpPr/>
          <p:nvPr>
            <p:custDataLst>
              <p:tags r:id="rId17"/>
            </p:custDataLst>
          </p:nvPr>
        </p:nvSpPr>
        <p:spPr>
          <a:xfrm>
            <a:off x="2135505" y="4058285"/>
            <a:ext cx="3441065" cy="20574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18"/>
            </p:custDataLst>
          </p:nvPr>
        </p:nvSpPr>
        <p:spPr>
          <a:xfrm>
            <a:off x="3122930" y="3679825"/>
            <a:ext cx="2453640" cy="31686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屏蔽环境噪音</a:t>
            </a:r>
            <a:endParaRPr lang="zh-CN" altLang="en-US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Rectangle 9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82345" y="3856355"/>
            <a:ext cx="1148080" cy="52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en-US" sz="2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>
            <p:custDataLst>
              <p:tags r:id="rId20"/>
            </p:custDataLst>
          </p:nvPr>
        </p:nvSpPr>
        <p:spPr>
          <a:xfrm>
            <a:off x="3321685" y="4566920"/>
            <a:ext cx="2254885" cy="31686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/>
          <a:p>
            <a:pPr algn="r" fontAlgn="auto">
              <a:lnSpc>
                <a:spcPct val="130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宽频通话高清音质</a:t>
            </a:r>
            <a:endParaRPr lang="zh-CN" altLang="en-US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Rectangle 97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82980" y="4742180"/>
            <a:ext cx="1148080" cy="52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en-US" sz="2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>
            <p:custDataLst>
              <p:tags r:id="rId22"/>
            </p:custDataLst>
          </p:nvPr>
        </p:nvSpPr>
        <p:spPr>
          <a:xfrm>
            <a:off x="6616700" y="3679825"/>
            <a:ext cx="2254885" cy="31686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屏蔽环境噪音</a:t>
            </a:r>
            <a:endParaRPr lang="zh-CN" altLang="en-US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: 圆角 124"/>
          <p:cNvSpPr/>
          <p:nvPr>
            <p:custDataLst>
              <p:tags r:id="rId23"/>
            </p:custDataLst>
          </p:nvPr>
        </p:nvSpPr>
        <p:spPr>
          <a:xfrm>
            <a:off x="6616065" y="4072890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7000">
                <a:schemeClr val="accent6"/>
              </a:gs>
              <a:gs pos="100000">
                <a:schemeClr val="bg1">
                  <a:lumMod val="95000"/>
                </a:schemeClr>
              </a:gs>
              <a:gs pos="2000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0" name="Rectangle 9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0057130" y="3835400"/>
            <a:ext cx="116967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endParaRPr lang="en-US" sz="2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25"/>
            </p:custDataLst>
          </p:nvPr>
        </p:nvSpPr>
        <p:spPr>
          <a:xfrm>
            <a:off x="6616700" y="4566285"/>
            <a:ext cx="2254885" cy="31686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600" spc="15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通话音质</a:t>
            </a:r>
            <a:endParaRPr lang="zh-CN" altLang="en-US" sz="1600" spc="150">
              <a:solidFill>
                <a:schemeClr val="tx1">
                  <a:lumMod val="50000"/>
                  <a:lumOff val="50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Rectangle 9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0058400" y="4720590"/>
            <a:ext cx="116967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endParaRPr lang="en-US" sz="28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: 圆角 113"/>
          <p:cNvSpPr/>
          <p:nvPr>
            <p:custDataLst>
              <p:tags r:id="rId27"/>
            </p:custDataLst>
          </p:nvPr>
        </p:nvSpPr>
        <p:spPr>
          <a:xfrm>
            <a:off x="2130425" y="4072890"/>
            <a:ext cx="3441065" cy="19113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bg1">
                  <a:lumMod val="95000"/>
                </a:schemeClr>
              </a:gs>
              <a:gs pos="50000">
                <a:schemeClr val="accent1"/>
              </a:gs>
              <a:gs pos="50000">
                <a:schemeClr val="bg1">
                  <a:lumMod val="9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745" y="813436"/>
            <a:ext cx="703702" cy="554654"/>
          </a:xfrm>
          <a:prstGeom prst="rect">
            <a:avLst/>
          </a:prstGeom>
          <a:noFill/>
        </p:spPr>
      </p:pic>
      <p:sp>
        <p:nvSpPr>
          <p:cNvPr id="121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en-US" altLang="zh-CN" sz="2400" b="0" i="0" u="none" strike="noStrike" normalizeH="0" baseline="0" dirty="0">
              <a:ln w="18415" cmpd="sng">
                <a:noFill/>
                <a:prstDash val="solid"/>
              </a:ln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</p:spTree>
    <p:custDataLst>
      <p:tags r:id="rId3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4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6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667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26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667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4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69" grpId="0" animBg="1"/>
      <p:bldP spid="49" grpId="0" animBg="1"/>
      <p:bldP spid="50" grpId="0" animBg="1"/>
      <p:bldP spid="65" grpId="0"/>
      <p:bldP spid="70" grpId="0"/>
      <p:bldP spid="67" grpId="0"/>
      <p:bldP spid="72" grpId="0"/>
      <p:bldP spid="73" grpId="1" animBg="1"/>
      <p:bldP spid="65" grpId="1"/>
      <p:bldP spid="69" grpId="1" animBg="1"/>
      <p:bldP spid="70" grpId="1"/>
      <p:bldP spid="49" grpId="1" animBg="1"/>
      <p:bldP spid="67" grpId="1"/>
      <p:bldP spid="50" grpId="1" animBg="1"/>
      <p:bldP spid="72" grpId="1"/>
      <p:bldP spid="73" grpId="2" animBg="1"/>
      <p:bldP spid="65" grpId="2"/>
      <p:bldP spid="69" grpId="2" animBg="1"/>
      <p:bldP spid="70" grpId="2"/>
      <p:bldP spid="49" grpId="2" animBg="1"/>
      <p:bldP spid="67" grpId="2"/>
      <p:bldP spid="50" grpId="2" animBg="1"/>
      <p:bldP spid="72" grpId="2"/>
      <p:bldP spid="73" grpId="3" animBg="1"/>
      <p:bldP spid="65" grpId="3"/>
      <p:bldP spid="69" grpId="3" animBg="1"/>
      <p:bldP spid="70" grpId="3"/>
      <p:bldP spid="49" grpId="3" animBg="1"/>
      <p:bldP spid="67" grpId="3"/>
      <p:bldP spid="50" grpId="3" animBg="1"/>
      <p:bldP spid="72" grpId="3"/>
      <p:bldP spid="73" grpId="4" bldLvl="0" animBg="1"/>
      <p:bldP spid="65" grpId="4"/>
      <p:bldP spid="69" grpId="4" bldLvl="0" animBg="1"/>
      <p:bldP spid="70" grpId="4"/>
      <p:bldP spid="49" grpId="4" bldLvl="0" animBg="1"/>
      <p:bldP spid="67" grpId="4"/>
      <p:bldP spid="50" grpId="4" bldLvl="0" animBg="1"/>
      <p:bldP spid="72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3215239" y="1412359"/>
            <a:ext cx="2499761" cy="1157208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ysClr val="window" lastClr="FFFFFF"/>
                </a:solidFill>
                <a:ea typeface="Montserrat" panose="02000505000000020004"/>
                <a:cs typeface="Arial" panose="020B060402020209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9pPr>
          </a:lstStyle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户外地铁公交站人群中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高分贝嘈杂环境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无法清晰通话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耽误商机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defTabSz="685800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674838" y="416440"/>
            <a:ext cx="4595662" cy="552293"/>
          </a:xfrm>
          <a:prstGeom prst="rect">
            <a:avLst/>
          </a:prstGeom>
        </p:spPr>
        <p:txBody>
          <a:bodyPr wrap="square" lIns="90000" tIns="46800" rIns="90000" bIns="46800">
            <a:noAutofit/>
          </a:bodyPr>
          <a:lstStyle>
            <a:defPPr>
              <a:defRPr lang="zh-CN"/>
            </a:defPPr>
            <a:lvl1pPr>
              <a:defRPr sz="3200">
                <a:cs typeface="Microsoft YaHei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da-DK" sz="3100"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适用场景</a:t>
            </a:r>
            <a:endParaRPr lang="zh-CN" altLang="da-DK" sz="3100"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8909284" y="1412359"/>
            <a:ext cx="2499761" cy="1157208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ysClr val="window" lastClr="FFFFFF"/>
                </a:solidFill>
                <a:ea typeface="Montserrat" panose="02000505000000020004"/>
                <a:cs typeface="Arial" panose="020B060402020209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9pPr>
          </a:lstStyle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居家网课听力考试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家庭噪音带来干扰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耽误孩子学习效率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影响孩子考试成绩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defTabSz="685800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563945" y="4092548"/>
            <a:ext cx="2499761" cy="1157208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ysClr val="window" lastClr="FFFFFF"/>
                </a:solidFill>
                <a:ea typeface="Montserrat" panose="02000505000000020004"/>
                <a:cs typeface="Arial" panose="020B060402020209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9pPr>
          </a:lstStyle>
          <a:p>
            <a:pPr algn="r"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周围环境噪音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algn="r"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无法正常会议通话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algn="r" defTabSz="685800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影响工作效率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algn="r" defTabSz="685800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6218789" y="4084505"/>
            <a:ext cx="2499761" cy="1157208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ysClr val="window" lastClr="FFFFFF"/>
                </a:solidFill>
                <a:ea typeface="Montserrat" panose="02000505000000020004"/>
                <a:cs typeface="Arial" panose="020B060402020209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</a:defRPr>
            </a:lvl9pPr>
          </a:lstStyle>
          <a:p>
            <a:pPr algn="r" defTabSz="685800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自习室人满为患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algn="r" defTabSz="685800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需要周围环境清净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algn="r" defTabSz="685800"/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+mn-ea"/>
                <a:sym typeface="Arial" panose="020B0604020202090204" pitchFamily="34" charset="0"/>
              </a:rPr>
              <a:t>免打扰人群</a:t>
            </a:r>
            <a:endParaRPr lang="zh-CN" altLang="en-US" sz="2000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algn="r" defTabSz="685800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  <a:p>
            <a:pPr algn="r" defTabSz="685800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+mn-ea"/>
              <a:sym typeface="Arial" panose="020B060402020209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75" y="1507490"/>
            <a:ext cx="2550160" cy="2020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rcRect t="8921" r="1012"/>
          <a:stretch>
            <a:fillRect/>
          </a:stretch>
        </p:blipFill>
        <p:spPr>
          <a:xfrm>
            <a:off x="3215005" y="4084320"/>
            <a:ext cx="2499360" cy="2056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rcRect t="5858" r="2855" b="8494"/>
          <a:stretch>
            <a:fillRect/>
          </a:stretch>
        </p:blipFill>
        <p:spPr>
          <a:xfrm>
            <a:off x="6001385" y="1507490"/>
            <a:ext cx="2701290" cy="2205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7175" y="4092575"/>
            <a:ext cx="2880995" cy="205676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28321"/>
            <a:ext cx="703702" cy="554654"/>
          </a:xfrm>
          <a:prstGeom prst="rect">
            <a:avLst/>
          </a:prstGeom>
          <a:noFill/>
        </p:spPr>
      </p:pic>
      <p:sp>
        <p:nvSpPr>
          <p:cNvPr id="121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en-US" altLang="zh-CN" sz="2400" b="0" i="0" u="none" strike="noStrike" normalizeH="0" baseline="0" dirty="0">
              <a:ln w="18415" cmpd="sng">
                <a:noFill/>
                <a:prstDash val="solid"/>
              </a:ln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矩形 241"/>
          <p:cNvSpPr/>
          <p:nvPr>
            <p:custDataLst>
              <p:tags r:id="rId1"/>
            </p:custDataLst>
          </p:nvPr>
        </p:nvSpPr>
        <p:spPr>
          <a:xfrm>
            <a:off x="6114791" y="0"/>
            <a:ext cx="6077209" cy="6870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98"/>
          <p:cNvSpPr/>
          <p:nvPr>
            <p:custDataLst>
              <p:tags r:id="rId2"/>
            </p:custDataLst>
          </p:nvPr>
        </p:nvSpPr>
        <p:spPr bwMode="auto">
          <a:xfrm rot="1821623">
            <a:off x="2294966" y="3904427"/>
            <a:ext cx="2731" cy="0"/>
          </a:xfrm>
          <a:custGeom>
            <a:avLst/>
            <a:gdLst>
              <a:gd name="T0" fmla="*/ 0 w 2"/>
              <a:gd name="T1" fmla="*/ 2 w 2"/>
              <a:gd name="T2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FDDC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99"/>
          <p:cNvSpPr/>
          <p:nvPr>
            <p:custDataLst>
              <p:tags r:id="rId3"/>
            </p:custDataLst>
          </p:nvPr>
        </p:nvSpPr>
        <p:spPr bwMode="auto">
          <a:xfrm rot="1821623">
            <a:off x="3225290" y="3159573"/>
            <a:ext cx="1366" cy="4097"/>
          </a:xfrm>
          <a:custGeom>
            <a:avLst/>
            <a:gdLst>
              <a:gd name="T0" fmla="*/ 0 w 1"/>
              <a:gd name="T1" fmla="*/ 0 h 3"/>
              <a:gd name="T2" fmla="*/ 1 w 1"/>
              <a:gd name="T3" fmla="*/ 3 h 3"/>
              <a:gd name="T4" fmla="*/ 0 w 1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3">
                <a:moveTo>
                  <a:pt x="0" y="0"/>
                </a:moveTo>
                <a:cubicBezTo>
                  <a:pt x="1" y="1"/>
                  <a:pt x="1" y="2"/>
                  <a:pt x="1" y="3"/>
                </a:cubicBezTo>
                <a:cubicBezTo>
                  <a:pt x="1" y="2"/>
                  <a:pt x="1" y="1"/>
                  <a:pt x="0" y="0"/>
                </a:cubicBezTo>
                <a:close/>
              </a:path>
            </a:pathLst>
          </a:custGeom>
          <a:solidFill>
            <a:srgbClr val="FDDC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Freeform 111"/>
          <p:cNvSpPr/>
          <p:nvPr>
            <p:custDataLst>
              <p:tags r:id="rId4"/>
            </p:custDataLst>
          </p:nvPr>
        </p:nvSpPr>
        <p:spPr bwMode="auto">
          <a:xfrm rot="20199896" flipH="1">
            <a:off x="4110355" y="4829810"/>
            <a:ext cx="194945" cy="154305"/>
          </a:xfrm>
          <a:custGeom>
            <a:avLst/>
            <a:gdLst>
              <a:gd name="T0" fmla="*/ 13 w 447"/>
              <a:gd name="T1" fmla="*/ 355 h 355"/>
              <a:gd name="T2" fmla="*/ 0 w 447"/>
              <a:gd name="T3" fmla="*/ 353 h 355"/>
              <a:gd name="T4" fmla="*/ 82 w 447"/>
              <a:gd name="T5" fmla="*/ 177 h 355"/>
              <a:gd name="T6" fmla="*/ 447 w 447"/>
              <a:gd name="T7" fmla="*/ 0 h 355"/>
              <a:gd name="T8" fmla="*/ 447 w 447"/>
              <a:gd name="T9" fmla="*/ 13 h 355"/>
              <a:gd name="T10" fmla="*/ 92 w 447"/>
              <a:gd name="T11" fmla="*/ 184 h 355"/>
              <a:gd name="T12" fmla="*/ 13 w 447"/>
              <a:gd name="T13" fmla="*/ 35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7" h="355">
                <a:moveTo>
                  <a:pt x="13" y="355"/>
                </a:moveTo>
                <a:cubicBezTo>
                  <a:pt x="0" y="353"/>
                  <a:pt x="0" y="353"/>
                  <a:pt x="0" y="353"/>
                </a:cubicBezTo>
                <a:cubicBezTo>
                  <a:pt x="1" y="349"/>
                  <a:pt x="18" y="264"/>
                  <a:pt x="82" y="177"/>
                </a:cubicBezTo>
                <a:cubicBezTo>
                  <a:pt x="140" y="96"/>
                  <a:pt x="252" y="0"/>
                  <a:pt x="447" y="0"/>
                </a:cubicBezTo>
                <a:cubicBezTo>
                  <a:pt x="447" y="13"/>
                  <a:pt x="447" y="13"/>
                  <a:pt x="447" y="13"/>
                </a:cubicBezTo>
                <a:cubicBezTo>
                  <a:pt x="257" y="13"/>
                  <a:pt x="149" y="106"/>
                  <a:pt x="92" y="184"/>
                </a:cubicBezTo>
                <a:cubicBezTo>
                  <a:pt x="30" y="269"/>
                  <a:pt x="13" y="355"/>
                  <a:pt x="13" y="355"/>
                </a:cubicBezTo>
                <a:close/>
              </a:path>
            </a:pathLst>
          </a:custGeom>
          <a:solidFill>
            <a:srgbClr val="CBDE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 70"/>
          <p:cNvSpPr/>
          <p:nvPr>
            <p:custDataLst>
              <p:tags r:id="rId5"/>
            </p:custDataLst>
          </p:nvPr>
        </p:nvSpPr>
        <p:spPr bwMode="auto">
          <a:xfrm rot="20763019">
            <a:off x="7383145" y="5076190"/>
            <a:ext cx="186055" cy="123825"/>
          </a:xfrm>
          <a:custGeom>
            <a:avLst/>
            <a:gdLst>
              <a:gd name="T0" fmla="*/ 338 w 411"/>
              <a:gd name="T1" fmla="*/ 273 h 273"/>
              <a:gd name="T2" fmla="*/ 411 w 411"/>
              <a:gd name="T3" fmla="*/ 199 h 273"/>
              <a:gd name="T4" fmla="*/ 384 w 411"/>
              <a:gd name="T5" fmla="*/ 198 h 273"/>
              <a:gd name="T6" fmla="*/ 336 w 411"/>
              <a:gd name="T7" fmla="*/ 248 h 273"/>
              <a:gd name="T8" fmla="*/ 25 w 411"/>
              <a:gd name="T9" fmla="*/ 48 h 273"/>
              <a:gd name="T10" fmla="*/ 46 w 411"/>
              <a:gd name="T11" fmla="*/ 9 h 273"/>
              <a:gd name="T12" fmla="*/ 28 w 411"/>
              <a:gd name="T13" fmla="*/ 0 h 273"/>
              <a:gd name="T14" fmla="*/ 0 w 411"/>
              <a:gd name="T15" fmla="*/ 55 h 273"/>
              <a:gd name="T16" fmla="*/ 338 w 411"/>
              <a:gd name="T17" fmla="*/ 27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1" h="273">
                <a:moveTo>
                  <a:pt x="338" y="273"/>
                </a:moveTo>
                <a:lnTo>
                  <a:pt x="411" y="199"/>
                </a:lnTo>
                <a:lnTo>
                  <a:pt x="384" y="198"/>
                </a:lnTo>
                <a:lnTo>
                  <a:pt x="336" y="248"/>
                </a:lnTo>
                <a:lnTo>
                  <a:pt x="25" y="48"/>
                </a:lnTo>
                <a:lnTo>
                  <a:pt x="46" y="9"/>
                </a:lnTo>
                <a:lnTo>
                  <a:pt x="28" y="0"/>
                </a:lnTo>
                <a:lnTo>
                  <a:pt x="0" y="55"/>
                </a:lnTo>
                <a:lnTo>
                  <a:pt x="338" y="273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 71"/>
          <p:cNvSpPr/>
          <p:nvPr>
            <p:custDataLst>
              <p:tags r:id="rId6"/>
            </p:custDataLst>
          </p:nvPr>
        </p:nvSpPr>
        <p:spPr bwMode="auto">
          <a:xfrm rot="20763019">
            <a:off x="7624445" y="5044440"/>
            <a:ext cx="111760" cy="115570"/>
          </a:xfrm>
          <a:custGeom>
            <a:avLst/>
            <a:gdLst>
              <a:gd name="T0" fmla="*/ 215 w 247"/>
              <a:gd name="T1" fmla="*/ 255 h 255"/>
              <a:gd name="T2" fmla="*/ 247 w 247"/>
              <a:gd name="T3" fmla="*/ 223 h 255"/>
              <a:gd name="T4" fmla="*/ 32 w 247"/>
              <a:gd name="T5" fmla="*/ 0 h 255"/>
              <a:gd name="T6" fmla="*/ 0 w 247"/>
              <a:gd name="T7" fmla="*/ 31 h 255"/>
              <a:gd name="T8" fmla="*/ 215 w 247"/>
              <a:gd name="T9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55">
                <a:moveTo>
                  <a:pt x="215" y="255"/>
                </a:moveTo>
                <a:lnTo>
                  <a:pt x="247" y="223"/>
                </a:lnTo>
                <a:lnTo>
                  <a:pt x="32" y="0"/>
                </a:lnTo>
                <a:lnTo>
                  <a:pt x="0" y="31"/>
                </a:lnTo>
                <a:lnTo>
                  <a:pt x="215" y="255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 70"/>
          <p:cNvSpPr/>
          <p:nvPr>
            <p:custDataLst>
              <p:tags r:id="rId7"/>
            </p:custDataLst>
          </p:nvPr>
        </p:nvSpPr>
        <p:spPr bwMode="auto">
          <a:xfrm rot="20199896" flipH="1">
            <a:off x="10457815" y="4676140"/>
            <a:ext cx="389890" cy="259080"/>
          </a:xfrm>
          <a:custGeom>
            <a:avLst/>
            <a:gdLst>
              <a:gd name="T0" fmla="*/ 338 w 411"/>
              <a:gd name="T1" fmla="*/ 273 h 273"/>
              <a:gd name="T2" fmla="*/ 411 w 411"/>
              <a:gd name="T3" fmla="*/ 199 h 273"/>
              <a:gd name="T4" fmla="*/ 384 w 411"/>
              <a:gd name="T5" fmla="*/ 198 h 273"/>
              <a:gd name="T6" fmla="*/ 336 w 411"/>
              <a:gd name="T7" fmla="*/ 248 h 273"/>
              <a:gd name="T8" fmla="*/ 25 w 411"/>
              <a:gd name="T9" fmla="*/ 48 h 273"/>
              <a:gd name="T10" fmla="*/ 46 w 411"/>
              <a:gd name="T11" fmla="*/ 9 h 273"/>
              <a:gd name="T12" fmla="*/ 28 w 411"/>
              <a:gd name="T13" fmla="*/ 0 h 273"/>
              <a:gd name="T14" fmla="*/ 0 w 411"/>
              <a:gd name="T15" fmla="*/ 55 h 273"/>
              <a:gd name="T16" fmla="*/ 338 w 411"/>
              <a:gd name="T17" fmla="*/ 27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1" h="273">
                <a:moveTo>
                  <a:pt x="338" y="273"/>
                </a:moveTo>
                <a:lnTo>
                  <a:pt x="411" y="199"/>
                </a:lnTo>
                <a:lnTo>
                  <a:pt x="384" y="198"/>
                </a:lnTo>
                <a:lnTo>
                  <a:pt x="336" y="248"/>
                </a:lnTo>
                <a:lnTo>
                  <a:pt x="25" y="48"/>
                </a:lnTo>
                <a:lnTo>
                  <a:pt x="46" y="9"/>
                </a:lnTo>
                <a:lnTo>
                  <a:pt x="28" y="0"/>
                </a:lnTo>
                <a:lnTo>
                  <a:pt x="0" y="55"/>
                </a:lnTo>
                <a:lnTo>
                  <a:pt x="338" y="273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 71"/>
          <p:cNvSpPr/>
          <p:nvPr>
            <p:custDataLst>
              <p:tags r:id="rId8"/>
            </p:custDataLst>
          </p:nvPr>
        </p:nvSpPr>
        <p:spPr bwMode="auto">
          <a:xfrm rot="20199896" flipH="1">
            <a:off x="10149205" y="4883785"/>
            <a:ext cx="234315" cy="241935"/>
          </a:xfrm>
          <a:custGeom>
            <a:avLst/>
            <a:gdLst>
              <a:gd name="T0" fmla="*/ 215 w 247"/>
              <a:gd name="T1" fmla="*/ 255 h 255"/>
              <a:gd name="T2" fmla="*/ 247 w 247"/>
              <a:gd name="T3" fmla="*/ 223 h 255"/>
              <a:gd name="T4" fmla="*/ 32 w 247"/>
              <a:gd name="T5" fmla="*/ 0 h 255"/>
              <a:gd name="T6" fmla="*/ 0 w 247"/>
              <a:gd name="T7" fmla="*/ 31 h 255"/>
              <a:gd name="T8" fmla="*/ 215 w 247"/>
              <a:gd name="T9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55">
                <a:moveTo>
                  <a:pt x="215" y="255"/>
                </a:moveTo>
                <a:lnTo>
                  <a:pt x="247" y="223"/>
                </a:lnTo>
                <a:lnTo>
                  <a:pt x="32" y="0"/>
                </a:lnTo>
                <a:lnTo>
                  <a:pt x="0" y="31"/>
                </a:lnTo>
                <a:lnTo>
                  <a:pt x="215" y="255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2" name="文本框 211"/>
          <p:cNvSpPr txBox="1"/>
          <p:nvPr>
            <p:custDataLst>
              <p:tags r:id="rId9"/>
            </p:custDataLst>
          </p:nvPr>
        </p:nvSpPr>
        <p:spPr>
          <a:xfrm>
            <a:off x="8093710" y="5882005"/>
            <a:ext cx="2160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13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添加标签</a:t>
            </a:r>
            <a:endParaRPr kumimoji="0" lang="zh-CN" altLang="en-US" sz="1800" b="1" i="0" u="none" strike="noStrike" kern="1200" cap="none" spc="13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213" name="文本框 212"/>
          <p:cNvSpPr txBox="1"/>
          <p:nvPr>
            <p:custDataLst>
              <p:tags r:id="rId10"/>
            </p:custDataLst>
          </p:nvPr>
        </p:nvSpPr>
        <p:spPr>
          <a:xfrm>
            <a:off x="8093710" y="6189980"/>
            <a:ext cx="21602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12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Arial" panose="020B0604020202090204" pitchFamily="34" charset="0"/>
              </a:rPr>
              <a:t>添加标签说明</a:t>
            </a:r>
            <a:endParaRPr kumimoji="0" lang="zh-CN" altLang="en-US" sz="1400" b="0" i="0" u="none" strike="noStrike" kern="1200" cap="none" spc="12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211" name="椭圆 210"/>
          <p:cNvSpPr/>
          <p:nvPr>
            <p:custDataLst>
              <p:tags r:id="rId11"/>
            </p:custDataLst>
          </p:nvPr>
        </p:nvSpPr>
        <p:spPr>
          <a:xfrm>
            <a:off x="8440024" y="6015871"/>
            <a:ext cx="94262" cy="9426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1" name="Freeform 13"/>
          <p:cNvSpPr/>
          <p:nvPr>
            <p:custDataLst>
              <p:tags r:id="rId12"/>
            </p:custDataLst>
          </p:nvPr>
        </p:nvSpPr>
        <p:spPr bwMode="auto">
          <a:xfrm flipH="1">
            <a:off x="7716324" y="2935082"/>
            <a:ext cx="1972098" cy="1106299"/>
          </a:xfrm>
          <a:custGeom>
            <a:avLst/>
            <a:gdLst>
              <a:gd name="T0" fmla="*/ 105 w 1763"/>
              <a:gd name="T1" fmla="*/ 989 h 989"/>
              <a:gd name="T2" fmla="*/ 1763 w 1763"/>
              <a:gd name="T3" fmla="*/ 757 h 989"/>
              <a:gd name="T4" fmla="*/ 1657 w 1763"/>
              <a:gd name="T5" fmla="*/ 0 h 989"/>
              <a:gd name="T6" fmla="*/ 0 w 1763"/>
              <a:gd name="T7" fmla="*/ 231 h 989"/>
              <a:gd name="T8" fmla="*/ 105 w 1763"/>
              <a:gd name="T9" fmla="*/ 989 h 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63" h="989">
                <a:moveTo>
                  <a:pt x="105" y="989"/>
                </a:moveTo>
                <a:lnTo>
                  <a:pt x="1763" y="757"/>
                </a:lnTo>
                <a:lnTo>
                  <a:pt x="1657" y="0"/>
                </a:lnTo>
                <a:lnTo>
                  <a:pt x="0" y="231"/>
                </a:lnTo>
                <a:lnTo>
                  <a:pt x="105" y="98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Freeform 19"/>
          <p:cNvSpPr/>
          <p:nvPr>
            <p:custDataLst>
              <p:tags r:id="rId13"/>
            </p:custDataLst>
          </p:nvPr>
        </p:nvSpPr>
        <p:spPr bwMode="auto">
          <a:xfrm flipH="1">
            <a:off x="8429993" y="3142025"/>
            <a:ext cx="538048" cy="760650"/>
          </a:xfrm>
          <a:custGeom>
            <a:avLst/>
            <a:gdLst>
              <a:gd name="T0" fmla="*/ 481 w 481"/>
              <a:gd name="T1" fmla="*/ 625 h 680"/>
              <a:gd name="T2" fmla="*/ 396 w 481"/>
              <a:gd name="T3" fmla="*/ 0 h 680"/>
              <a:gd name="T4" fmla="*/ 0 w 481"/>
              <a:gd name="T5" fmla="*/ 56 h 680"/>
              <a:gd name="T6" fmla="*/ 85 w 481"/>
              <a:gd name="T7" fmla="*/ 680 h 680"/>
              <a:gd name="T8" fmla="*/ 481 w 481"/>
              <a:gd name="T9" fmla="*/ 625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1" h="680">
                <a:moveTo>
                  <a:pt x="481" y="625"/>
                </a:moveTo>
                <a:lnTo>
                  <a:pt x="396" y="0"/>
                </a:lnTo>
                <a:lnTo>
                  <a:pt x="0" y="56"/>
                </a:lnTo>
                <a:lnTo>
                  <a:pt x="85" y="680"/>
                </a:lnTo>
                <a:lnTo>
                  <a:pt x="481" y="62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Freeform 21"/>
          <p:cNvSpPr/>
          <p:nvPr>
            <p:custDataLst>
              <p:tags r:id="rId14"/>
            </p:custDataLst>
          </p:nvPr>
        </p:nvSpPr>
        <p:spPr bwMode="auto">
          <a:xfrm flipH="1">
            <a:off x="8468026" y="3190124"/>
            <a:ext cx="454153" cy="706957"/>
          </a:xfrm>
          <a:custGeom>
            <a:avLst/>
            <a:gdLst>
              <a:gd name="T0" fmla="*/ 324 w 406"/>
              <a:gd name="T1" fmla="*/ 0 h 632"/>
              <a:gd name="T2" fmla="*/ 0 w 406"/>
              <a:gd name="T3" fmla="*/ 46 h 632"/>
              <a:gd name="T4" fmla="*/ 82 w 406"/>
              <a:gd name="T5" fmla="*/ 632 h 632"/>
              <a:gd name="T6" fmla="*/ 406 w 406"/>
              <a:gd name="T7" fmla="*/ 587 h 632"/>
              <a:gd name="T8" fmla="*/ 324 w 406"/>
              <a:gd name="T9" fmla="*/ 0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6" h="632">
                <a:moveTo>
                  <a:pt x="324" y="0"/>
                </a:moveTo>
                <a:lnTo>
                  <a:pt x="0" y="46"/>
                </a:lnTo>
                <a:lnTo>
                  <a:pt x="82" y="632"/>
                </a:lnTo>
                <a:lnTo>
                  <a:pt x="406" y="587"/>
                </a:lnTo>
                <a:lnTo>
                  <a:pt x="3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矩形: 圆角 125"/>
          <p:cNvSpPr/>
          <p:nvPr>
            <p:custDataLst>
              <p:tags r:id="rId15"/>
            </p:custDataLst>
          </p:nvPr>
        </p:nvSpPr>
        <p:spPr>
          <a:xfrm>
            <a:off x="7354278" y="5547590"/>
            <a:ext cx="815008" cy="19121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7" name="文本框 126"/>
          <p:cNvSpPr txBox="1"/>
          <p:nvPr>
            <p:custDataLst>
              <p:tags r:id="rId16"/>
            </p:custDataLst>
          </p:nvPr>
        </p:nvSpPr>
        <p:spPr>
          <a:xfrm>
            <a:off x="10346690" y="5391785"/>
            <a:ext cx="1311275" cy="6191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21%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210" y="543560"/>
            <a:ext cx="7214870" cy="27057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98060" y="3792220"/>
            <a:ext cx="7263130" cy="270446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6044" y="181724"/>
            <a:ext cx="4981575" cy="36195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093710" y="-236855"/>
            <a:ext cx="37318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      </a:t>
            </a:r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九音方案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、麦克风阵列处理技术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、听觉场景分析技术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、独家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AI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  <a:cs typeface="微软雅黑" charset="0"/>
              </a:rPr>
              <a:t>深度学习技术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6" name="左弧形箭头 35"/>
          <p:cNvSpPr/>
          <p:nvPr/>
        </p:nvSpPr>
        <p:spPr>
          <a:xfrm>
            <a:off x="2322195" y="3416935"/>
            <a:ext cx="1760855" cy="2303145"/>
          </a:xfrm>
          <a:prstGeom prst="curvedRightArrow">
            <a:avLst/>
          </a:prstGeom>
          <a:solidFill>
            <a:srgbClr val="FFC00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47635" y="3416935"/>
            <a:ext cx="4281805" cy="368300"/>
          </a:xfrm>
          <a:prstGeom prst="rect">
            <a:avLst/>
          </a:prstGeom>
          <a:solidFill>
            <a:srgbClr val="FFC000">
              <a:alpha val="95000"/>
            </a:srgbClr>
          </a:solidFill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让通话对方只听到你的声音</a:t>
            </a:r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21085" y="181610"/>
            <a:ext cx="703580" cy="619760"/>
          </a:xfrm>
          <a:prstGeom prst="rect">
            <a:avLst/>
          </a:prstGeom>
          <a:noFill/>
        </p:spPr>
      </p:pic>
      <p:sp>
        <p:nvSpPr>
          <p:cNvPr id="121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en-US" altLang="zh-CN" sz="2400" b="0" i="0" u="none" strike="noStrike" normalizeH="0" baseline="0" dirty="0">
              <a:ln w="18415" cmpd="sng">
                <a:noFill/>
                <a:prstDash val="solid"/>
              </a:ln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</p:spTree>
    <p:custDataLst>
      <p:tags r:id="rId2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bldLvl="0" animBg="1"/>
      <p:bldP spid="1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itle 6"/>
          <p:cNvSpPr txBox="1"/>
          <p:nvPr>
            <p:custDataLst>
              <p:tags r:id="rId1"/>
            </p:custDataLst>
          </p:nvPr>
        </p:nvSpPr>
        <p:spPr>
          <a:xfrm>
            <a:off x="663041" y="5172025"/>
            <a:ext cx="2140857" cy="98099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屏蔽周围环境噪声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在线网课不受环境限制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保持考试录音的准确性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Title 6"/>
          <p:cNvSpPr txBox="1"/>
          <p:nvPr>
            <p:custDataLst>
              <p:tags r:id="rId2"/>
            </p:custDataLst>
          </p:nvPr>
        </p:nvSpPr>
        <p:spPr>
          <a:xfrm>
            <a:off x="663041" y="4713686"/>
            <a:ext cx="2140857" cy="3479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1800" b="1" spc="300">
                <a:ln w="3175">
                  <a:noFill/>
                  <a:prstDash val="dash"/>
                </a:ln>
                <a:cs typeface="微软雅黑" panose="020B0503020204020204" pitchFamily="34" charset="-122"/>
                <a:sym typeface="+mn-ea"/>
              </a:rPr>
              <a:t>网课</a:t>
            </a:r>
            <a:r>
              <a:rPr lang="zh-CN" altLang="en-US" sz="1800" b="1" spc="300" dirty="0">
                <a:ln w="3175">
                  <a:noFill/>
                  <a:prstDash val="dash"/>
                </a:ln>
                <a:latin typeface="Arial" panose="020B060402020209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在线考试</a:t>
            </a:r>
            <a:endParaRPr lang="zh-CN" altLang="en-US" sz="1800" b="1" spc="300" dirty="0">
              <a:ln w="3175">
                <a:noFill/>
                <a:prstDash val="dash"/>
              </a:ln>
              <a:latin typeface="Arial" panose="020B060402020209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itle 6"/>
          <p:cNvSpPr txBox="1"/>
          <p:nvPr>
            <p:custDataLst>
              <p:tags r:id="rId3"/>
            </p:custDataLst>
          </p:nvPr>
        </p:nvSpPr>
        <p:spPr>
          <a:xfrm>
            <a:off x="3497963" y="1344799"/>
            <a:ext cx="2140857" cy="98099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无惧环境放心开会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屏蔽周围各种环境噪声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高效商务沟通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itle 6"/>
          <p:cNvSpPr txBox="1"/>
          <p:nvPr>
            <p:custDataLst>
              <p:tags r:id="rId4"/>
            </p:custDataLst>
          </p:nvPr>
        </p:nvSpPr>
        <p:spPr>
          <a:xfrm>
            <a:off x="3497963" y="878205"/>
            <a:ext cx="2140857" cy="3479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1800" b="1" spc="300" dirty="0">
                <a:ln w="3175">
                  <a:noFill/>
                  <a:prstDash val="dash"/>
                </a:ln>
                <a:latin typeface="Arial" panose="020B060402020209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员工在线会议</a:t>
            </a:r>
            <a:endParaRPr lang="zh-CN" altLang="en-US" sz="1800" b="1" spc="300" dirty="0">
              <a:ln w="3175">
                <a:noFill/>
                <a:prstDash val="dash"/>
              </a:ln>
              <a:latin typeface="Arial" panose="020B060402020209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Title 6"/>
          <p:cNvSpPr txBox="1"/>
          <p:nvPr>
            <p:custDataLst>
              <p:tags r:id="rId5"/>
            </p:custDataLst>
          </p:nvPr>
        </p:nvSpPr>
        <p:spPr>
          <a:xfrm>
            <a:off x="6043325" y="5172025"/>
            <a:ext cx="2140857" cy="98099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屏蔽周围环境及语音声音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为客户提供良好服务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Title 6"/>
          <p:cNvSpPr txBox="1"/>
          <p:nvPr>
            <p:custDataLst>
              <p:tags r:id="rId6"/>
            </p:custDataLst>
          </p:nvPr>
        </p:nvSpPr>
        <p:spPr>
          <a:xfrm>
            <a:off x="6043325" y="4761946"/>
            <a:ext cx="2140857" cy="3479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1800" b="1" spc="300" dirty="0">
                <a:ln w="3175">
                  <a:noFill/>
                  <a:prstDash val="dash"/>
                </a:ln>
                <a:latin typeface="Arial" panose="020B060402020209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话务中心</a:t>
            </a:r>
            <a:endParaRPr lang="zh-CN" altLang="en-US" sz="1800" b="1" spc="300" dirty="0">
              <a:ln w="3175">
                <a:noFill/>
                <a:prstDash val="dash"/>
              </a:ln>
              <a:latin typeface="Arial" panose="020B060402020209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7"/>
            </p:custDataLst>
          </p:nvPr>
        </p:nvSpPr>
        <p:spPr>
          <a:xfrm>
            <a:off x="8854118" y="1333369"/>
            <a:ext cx="2140857" cy="98099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 dirty="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latin typeface="Arial" panose="020B060402020209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屏蔽周围</a:t>
            </a:r>
            <a:r>
              <a:rPr lang="zh-CN" altLang="en-US" sz="1200" spc="5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游戏玩家的语音及环境噪声</a:t>
            </a:r>
            <a:endParaRPr lang="zh-CN" altLang="en-US" sz="1200" spc="5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ea typeface="微软雅黑 Light" panose="020B0502040204020203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200" spc="50">
                <a:ln w="3175">
                  <a:noFill/>
                  <a:prstDash val="dash"/>
                </a:ln>
                <a:solidFill>
                  <a:srgbClr val="3C3C41">
                    <a:lumMod val="85000"/>
                    <a:lumOff val="15000"/>
                  </a:srgbClr>
                </a:solidFill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提供给玩家更好的竞技体验</a:t>
            </a: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zh-CN" altLang="en-US" sz="1200" spc="50" dirty="0">
              <a:ln w="3175">
                <a:noFill/>
                <a:prstDash val="dash"/>
              </a:ln>
              <a:solidFill>
                <a:srgbClr val="3C3C41">
                  <a:lumMod val="85000"/>
                  <a:lumOff val="15000"/>
                </a:srgbClr>
              </a:solidFill>
              <a:latin typeface="Arial" panose="020B060402020209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8"/>
            </p:custDataLst>
          </p:nvPr>
        </p:nvSpPr>
        <p:spPr>
          <a:xfrm>
            <a:off x="8854118" y="875030"/>
            <a:ext cx="2140857" cy="3479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3C3C4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1800" b="1" spc="300" dirty="0">
                <a:ln w="3175">
                  <a:noFill/>
                  <a:prstDash val="dash"/>
                </a:ln>
                <a:latin typeface="Arial" panose="020B060402020209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游戏竞技</a:t>
            </a:r>
            <a:endParaRPr lang="zh-CN" altLang="en-US" sz="1800" b="1" spc="300" dirty="0">
              <a:ln w="3175">
                <a:noFill/>
                <a:prstDash val="dash"/>
              </a:ln>
              <a:latin typeface="Arial" panose="020B060402020209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耳机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005" y="1170305"/>
            <a:ext cx="2512060" cy="3543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7171"/>
            <a:ext cx="703702" cy="554654"/>
          </a:xfrm>
          <a:prstGeom prst="rect">
            <a:avLst/>
          </a:prstGeom>
          <a:noFill/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766445" y="252730"/>
            <a:ext cx="3076575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应用场景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1" name="图片 10" descr="vyBIzoKbnI_small"/>
          <p:cNvPicPr>
            <a:picLocks noChangeAspect="1"/>
          </p:cNvPicPr>
          <p:nvPr/>
        </p:nvPicPr>
        <p:blipFill>
          <a:blip r:embed="rId12"/>
          <a:srcRect r="-4874"/>
          <a:stretch>
            <a:fillRect/>
          </a:stretch>
        </p:blipFill>
        <p:spPr>
          <a:xfrm>
            <a:off x="6083935" y="1196975"/>
            <a:ext cx="2568575" cy="3441700"/>
          </a:xfrm>
          <a:prstGeom prst="rect">
            <a:avLst/>
          </a:prstGeom>
        </p:spPr>
      </p:pic>
      <p:pic>
        <p:nvPicPr>
          <p:cNvPr id="18" name="图片 17" descr="u=2095999805,2549641206&amp;fm=193"/>
          <p:cNvPicPr>
            <a:picLocks noChangeAspect="1"/>
          </p:cNvPicPr>
          <p:nvPr/>
        </p:nvPicPr>
        <p:blipFill>
          <a:blip r:embed="rId13"/>
          <a:srcRect l="15789" t="-246" r="34596" b="8333"/>
          <a:stretch>
            <a:fillRect/>
          </a:stretch>
        </p:blipFill>
        <p:spPr>
          <a:xfrm>
            <a:off x="3498215" y="2486660"/>
            <a:ext cx="2239645" cy="3441700"/>
          </a:xfrm>
          <a:prstGeom prst="rect">
            <a:avLst/>
          </a:prstGeom>
        </p:spPr>
      </p:pic>
      <p:pic>
        <p:nvPicPr>
          <p:cNvPr id="19" name="图片 18" descr="77bfbd5fc1c58107c0b4366f0d41d711-2"/>
          <p:cNvPicPr>
            <a:picLocks noChangeAspect="1"/>
          </p:cNvPicPr>
          <p:nvPr/>
        </p:nvPicPr>
        <p:blipFill>
          <a:blip r:embed="rId14"/>
          <a:srcRect l="36149" t="12092" r="13087" b="7251"/>
          <a:stretch>
            <a:fillRect/>
          </a:stretch>
        </p:blipFill>
        <p:spPr>
          <a:xfrm>
            <a:off x="8895715" y="2486660"/>
            <a:ext cx="2402205" cy="3441700"/>
          </a:xfrm>
          <a:prstGeom prst="rect">
            <a:avLst/>
          </a:prstGeom>
        </p:spPr>
      </p:pic>
      <p:sp>
        <p:nvSpPr>
          <p:cNvPr id="121" name="TextBox 3"/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05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rPr>
              <a:t>Confidential</a:t>
            </a:r>
            <a:endParaRPr kumimoji="0" lang="en-US" altLang="zh-CN" sz="2400" b="0" i="0" u="none" strike="noStrike" normalizeH="0" baseline="0" dirty="0">
              <a:ln w="18415" cmpd="sng">
                <a:noFill/>
                <a:prstDash val="solid"/>
              </a:ln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 panose="02000503000000020004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MH" val="20151012104639"/>
  <p:tag name="MH_LIBRARY" val="GRAPHIC"/>
  <p:tag name="MH_ORDER" val="TextBox 7"/>
  <p:tag name="KSO_WM_TAG_VERSION" val="1.0"/>
  <p:tag name="KSO_WM_BEAUTIFY_FLAG" val="#wm#"/>
  <p:tag name="KSO_WM_UNIT_TYPE" val="i"/>
  <p:tag name="KSO_WM_UNIT_ID" val="custom160140_27*i*4"/>
  <p:tag name="KSO_WM_TEMPLATE_CATEGORY" val="custom"/>
  <p:tag name="KSO_WM_TEMPLATE_INDEX" val="160140"/>
  <p:tag name="KSO_WM_UNIT_INDEX" val="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MH" val="20151012104639"/>
  <p:tag name="MH_LIBRARY" val="GRAPHIC"/>
  <p:tag name="MH_ORDER" val="文本框 9"/>
  <p:tag name="KSO_WM_TAG_VERSION" val="1.0"/>
  <p:tag name="KSO_WM_BEAUTIFY_FLAG" val="#wm#"/>
  <p:tag name="KSO_WM_UNIT_TYPE" val="i"/>
  <p:tag name="KSO_WM_UNIT_ID" val="custom160140_27*i*5"/>
  <p:tag name="KSO_WM_TEMPLATE_CATEGORY" val="custom"/>
  <p:tag name="KSO_WM_TEMPLATE_INDEX" val="160140"/>
  <p:tag name="KSO_WM_UNIT_INDEX" val="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MH" val="20151012104639"/>
  <p:tag name="MH_LIBRARY" val="GRAPHIC"/>
  <p:tag name="MH_ORDER" val="Freeform 8"/>
  <p:tag name="KSO_WM_TAG_VERSION" val="1.0"/>
  <p:tag name="KSO_WM_BEAUTIFY_FLAG" val="#wm#"/>
  <p:tag name="KSO_WM_UNIT_TYPE" val="i"/>
  <p:tag name="KSO_WM_UNIT_ID" val="custom160140_27*i*6"/>
  <p:tag name="KSO_WM_TEMPLATE_CATEGORY" val="custom"/>
  <p:tag name="KSO_WM_TEMPLATE_INDEX" val="160140"/>
  <p:tag name="KSO_WM_UNIT_INDEX" val="6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MH" val="20151012104639"/>
  <p:tag name="MH_LIBRARY" val="GRAPHIC"/>
  <p:tag name="MH_ORDER" val="Oval 10"/>
  <p:tag name="KSO_WM_TAG_VERSION" val="1.0"/>
  <p:tag name="KSO_WM_BEAUTIFY_FLAG" val="#wm#"/>
  <p:tag name="KSO_WM_UNIT_TYPE" val="i"/>
  <p:tag name="KSO_WM_UNIT_ID" val="custom160140_27*i*7"/>
  <p:tag name="KSO_WM_TEMPLATE_CATEGORY" val="custom"/>
  <p:tag name="KSO_WM_TEMPLATE_INDEX" val="160140"/>
  <p:tag name="KSO_WM_UNIT_INDEX" val="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MH" val="20151012104639"/>
  <p:tag name="MH_LIBRARY" val="GRAPHIC"/>
  <p:tag name="MH_ORDER" val="TextBox 12"/>
  <p:tag name="KSO_WM_TAG_VERSION" val="1.0"/>
  <p:tag name="KSO_WM_BEAUTIFY_FLAG" val="#wm#"/>
  <p:tag name="KSO_WM_UNIT_TYPE" val="i"/>
  <p:tag name="KSO_WM_UNIT_ID" val="custom160140_27*i*8"/>
  <p:tag name="KSO_WM_TEMPLATE_CATEGORY" val="custom"/>
  <p:tag name="KSO_WM_TEMPLATE_INDEX" val="160140"/>
  <p:tag name="KSO_WM_UNIT_INDEX" val="8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MH" val="20151012104639"/>
  <p:tag name="MH_LIBRARY" val="GRAPHIC"/>
  <p:tag name="MH_ORDER" val="文本框 13"/>
  <p:tag name="KSO_WM_TAG_VERSION" val="1.0"/>
  <p:tag name="KSO_WM_BEAUTIFY_FLAG" val="#wm#"/>
  <p:tag name="KSO_WM_UNIT_TYPE" val="i"/>
  <p:tag name="KSO_WM_UNIT_ID" val="custom160140_27*i*9"/>
  <p:tag name="KSO_WM_TEMPLATE_CATEGORY" val="custom"/>
  <p:tag name="KSO_WM_TEMPLATE_INDEX" val="160140"/>
  <p:tag name="KSO_WM_UNIT_INDEX" val="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MH" val="20151012104639"/>
  <p:tag name="MH_LIBRARY" val="GRAPHIC"/>
  <p:tag name="MH_ORDER" val="Freeform 14"/>
  <p:tag name="KSO_WM_TAG_VERSION" val="1.0"/>
  <p:tag name="KSO_WM_BEAUTIFY_FLAG" val="#wm#"/>
  <p:tag name="KSO_WM_UNIT_TYPE" val="i"/>
  <p:tag name="KSO_WM_UNIT_ID" val="custom160140_27*i*10"/>
  <p:tag name="KSO_WM_TEMPLATE_CATEGORY" val="custom"/>
  <p:tag name="KSO_WM_TEMPLATE_INDEX" val="160140"/>
  <p:tag name="KSO_WM_UNIT_INDEX" val="1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MH" val="20151012104639"/>
  <p:tag name="MH_LIBRARY" val="GRAPHIC"/>
  <p:tag name="MH_ORDER" val="Oval 15"/>
  <p:tag name="KSO_WM_TAG_VERSION" val="1.0"/>
  <p:tag name="KSO_WM_BEAUTIFY_FLAG" val="#wm#"/>
  <p:tag name="KSO_WM_UNIT_TYPE" val="i"/>
  <p:tag name="KSO_WM_UNIT_ID" val="custom160140_27*i*11"/>
  <p:tag name="KSO_WM_TEMPLATE_CATEGORY" val="custom"/>
  <p:tag name="KSO_WM_TEMPLATE_INDEX" val="160140"/>
  <p:tag name="KSO_WM_UNIT_INDEX" val="1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MH" val="20151012104639"/>
  <p:tag name="MH_LIBRARY" val="GRAPHIC"/>
  <p:tag name="MH_ORDER" val="Freeform 32"/>
  <p:tag name="KSO_WM_TAG_VERSION" val="1.0"/>
  <p:tag name="KSO_WM_BEAUTIFY_FLAG" val="#wm#"/>
  <p:tag name="KSO_WM_UNIT_TYPE" val="i"/>
  <p:tag name="KSO_WM_UNIT_ID" val="custom160140_27*i*12"/>
  <p:tag name="KSO_WM_TEMPLATE_CATEGORY" val="custom"/>
  <p:tag name="KSO_WM_TEMPLATE_INDEX" val="160140"/>
  <p:tag name="KSO_WM_UNIT_INDEX" val="12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MH" val="20151012104639"/>
  <p:tag name="MH_LIBRARY" val="GRAPHIC"/>
  <p:tag name="MH_ORDER" val="TextBox 34"/>
  <p:tag name="KSO_WM_TAG_VERSION" val="1.0"/>
  <p:tag name="KSO_WM_BEAUTIFY_FLAG" val="#wm#"/>
  <p:tag name="KSO_WM_UNIT_TYPE" val="i"/>
  <p:tag name="KSO_WM_UNIT_ID" val="custom160140_27*i*13"/>
  <p:tag name="KSO_WM_TEMPLATE_CATEGORY" val="custom"/>
  <p:tag name="KSO_WM_TEMPLATE_INDEX" val="160140"/>
  <p:tag name="KSO_WM_UNIT_INDEX" val="1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MH" val="20151012104639"/>
  <p:tag name="MH_LIBRARY" val="GRAPHIC"/>
  <p:tag name="MH_ORDER" val="Freeform 33"/>
  <p:tag name="KSO_WM_TAG_VERSION" val="1.0"/>
  <p:tag name="KSO_WM_BEAUTIFY_FLAG" val="#wm#"/>
  <p:tag name="KSO_WM_UNIT_TYPE" val="i"/>
  <p:tag name="KSO_WM_UNIT_ID" val="custom160140_27*i*14"/>
  <p:tag name="KSO_WM_TEMPLATE_CATEGORY" val="custom"/>
  <p:tag name="KSO_WM_TEMPLATE_INDEX" val="160140"/>
  <p:tag name="KSO_WM_UNIT_INDEX" val="1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MH" val="20151012104639"/>
  <p:tag name="MH_LIBRARY" val="GRAPHIC"/>
  <p:tag name="MH_ORDER" val="Oval 35"/>
  <p:tag name="KSO_WM_TAG_VERSION" val="1.0"/>
  <p:tag name="KSO_WM_BEAUTIFY_FLAG" val="#wm#"/>
  <p:tag name="KSO_WM_UNIT_TYPE" val="i"/>
  <p:tag name="KSO_WM_UNIT_ID" val="custom160140_27*i*15"/>
  <p:tag name="KSO_WM_TEMPLATE_CATEGORY" val="custom"/>
  <p:tag name="KSO_WM_TEMPLATE_INDEX" val="160140"/>
  <p:tag name="KSO_WM_UNIT_INDEX" val="15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2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12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3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4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6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7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160140"/>
</p:tagLst>
</file>

<file path=ppt/tags/tag18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16014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TEMPLATE_THUMBS_INDEX" val="1、9、12、16、21、25、26、27"/>
  <p:tag name="KSO_WM_TEMPLATE_CATEGORY" val="custom"/>
  <p:tag name="KSO_WM_TEMPLATE_INDEX" val="160140"/>
  <p:tag name="KSO_WM_TAG_VERSION" val="1.0"/>
  <p:tag name="KSO_WM_BEAUTIFY_FLAG" val="#wm#"/>
  <p:tag name="KSO_WM_TEMPLATE_SUBCATEGORY" val="0"/>
  <p:tag name="KSO_WM_TEMPLATE_MASTER_TYPE" val="1"/>
  <p:tag name="KSO_WM_TEMPLATE_COLOR_TYPE" val="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MH" val="20151012102951"/>
  <p:tag name="MH_LIBRARY" val="CONTENTS"/>
  <p:tag name="MH_TYPE" val="OTHERS"/>
  <p:tag name="ID" val="54584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MH" val="20151012102951"/>
  <p:tag name="MH_LIBRARY" val="CONTENTS"/>
  <p:tag name="MH_TYPE" val="TITLE"/>
  <p:tag name="ID" val="545841"/>
  <p:tag name="MH_ORDER" val="NUMBER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42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42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TEMPLATE_THUMBS_INDEX" val="1、6、10、14、20、26、27、28、29、31"/>
  <p:tag name="KSO_WM_TAG_VERSION" val="1.0"/>
  <p:tag name="KSO_WM_BEAUTIFY_FLAG" val="#wm#"/>
  <p:tag name="KSO_WM_TEMPLATE_CATEGORY" val="diagram"/>
  <p:tag name="KSO_WM_TEMPLATE_INDEX" val="20194421"/>
  <p:tag name="KSO_WM_TEMPLATE_SUBCATEGORY" val="0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864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194864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94864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204795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diagram"/>
  <p:tag name="KSO_WM_TEMPLATE_INDEX" val="20204795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TEMPLATE_SUBCATEGORY" val="0"/>
  <p:tag name="KSO_WM_TEMPLATE_COLOR_TYPE" val="0"/>
  <p:tag name="KSO_WM_TAG_VERSION" val="1.0"/>
  <p:tag name="KSO_WM_BEAUTIFY_FLAG" val="#wm#"/>
  <p:tag name="KSO_WM_TEMPLATE_CATEGORY" val="diagram"/>
  <p:tag name="KSO_WM_TEMPLATE_INDEX" val="20204795"/>
  <p:tag name="KSO_WM_TEMPLATE_MASTER_TYPE" val="0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6_1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0"/>
  <p:tag name="KSO_WM_UNIT_DEC_AREA_ID" val="0c05d945c5fa4ac79d05a831d772dce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dcb3a164504b5fb7c289c057d6c5de"/>
</p:tagLst>
</file>

<file path=ppt/tags/tag3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5ffe66337de42aa9360b6b04457b61b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f0d"/>
  <p:tag name="KSO_WM_TEMPLATE_ASSEMBLE_GROUPID" val="5f9b7c9a623d22db5a11f5ff"/>
</p:tagLst>
</file>

<file path=ppt/tags/tag3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6484ca82135b49ea9feab72905c7cca3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f0d"/>
  <p:tag name="KSO_WM_TEMPLATE_ASSEMBLE_GROUPID" val="5f9b7c9a623d22db5a11f5ff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2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1"/>
  <p:tag name="KSO_WM_UNIT_DEC_AREA_ID" val="d9bdc33241af43c98576abe31f0d6434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33fe6f014647451a94c5dbccbf9bf4e0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b1a694cd60bf4b0ea57d5963221573d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4e0be5fdbe44806b5911200030daf60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c94b707ad8a24964b1f715f15a478ef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0a2a14b488442b2b546445c78220815"/>
</p:tagLst>
</file>

<file path=ppt/tags/tag3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e4a493cd5e1344509d7f04d4ccd8efb5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10aaecd3b1cf4b10a1a2e4530f6a74a6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ef8"/>
  <p:tag name="KSO_WM_TEMPLATE_ASSEMBLE_GROUPID" val="5f9b7c9a623d22db5a11f5ff"/>
</p:tagLst>
</file>

<file path=ppt/tags/tag3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5cceadf7c48441889de5541af4fb7f83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10aaecd3b1cf4b10a1a2e4530f6a74a6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ef8"/>
  <p:tag name="KSO_WM_TEMPLATE_ASSEMBLE_GROUPID" val="5f9b7c9a623d22db5a11f5ff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2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1"/>
  <p:tag name="KSO_WM_UNIT_DEC_AREA_ID" val="b3d326a935c34922aa7357e705e7e094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4faff3a27484f67aa376e51eafea918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a30fd1e339224fd397590f46f264660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8ee47f57bc44c3c9fb391bc9222543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4486_1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0"/>
  <p:tag name="KSO_WM_UNIT_DEC_AREA_ID" val="0c05d945c5fa4ac79d05a831d772dcee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dcb3a164504b5fb7c289c057d6c5de"/>
</p:tagLst>
</file>

<file path=ppt/tags/tag3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0bb697a2d5c84c358878ad9d4551c409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57d8c3e55294cf9ad307b5012eedd02"/>
  <p:tag name="KSO_WM_UNIT_TEXT_FILL_FORE_SCHEMECOLOR_INDEX_BRIGHTNESS" val="0.35"/>
  <p:tag name="KSO_WM_UNIT_TEXT_FILL_FORE_SCHEMECOLOR_INDEX" val="13"/>
  <p:tag name="KSO_WM_UNIT_TEXT_FILL_TYPE" val="1"/>
  <p:tag name="KSO_WM_TEMPLATE_ASSEMBLE_XID" val="5f9bbfd393dfd1a6a2345f16"/>
  <p:tag name="KSO_WM_TEMPLATE_ASSEMBLE_GROUPID" val="5f9b7c9a623d22db5a11f5ff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e0bebb93c4634bcba2a51c519da6e613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457d8c3e55294cf9ad307b5012eedd02"/>
  <p:tag name="KSO_WM_UNIT_TEXT_FILL_FORE_SCHEMECOLOR_INDEX_BRIGHTNESS" val="0.15"/>
  <p:tag name="KSO_WM_UNIT_TEXT_FILL_FORE_SCHEMECOLOR_INDEX" val="13"/>
  <p:tag name="KSO_WM_UNIT_TEXT_FILL_TYPE" val="1"/>
  <p:tag name="KSO_WM_TEMPLATE_ASSEMBLE_XID" val="5f9bbfd393dfd1a6a2345f16"/>
  <p:tag name="KSO_WM_TEMPLATE_ASSEMBLE_GROUPID" val="5f9b7c9a623d22db5a11f5ff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0b17fbbb2ca45e782f558dc577e00e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e35e3944bc440cf840072632f11aa7a"/>
  <p:tag name="KSO_WM_SLIDE_BACKGROUND_TYPE" val="general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979541f41994ccd87ba8bce9d3f255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cb1a8b63cdd47d1ba26b1edfd7403f8"/>
  <p:tag name="KSO_WM_SLIDE_BACKGROUND_TYPE" val="general"/>
</p:tagLst>
</file>

<file path=ppt/tags/tag403.xml><?xml version="1.0" encoding="utf-8"?>
<p:tagLst xmlns:p="http://schemas.openxmlformats.org/presentationml/2006/main">
  <p:tag name="KSO_WM_SLIDE_BACKGROUND_TYPE" val="general"/>
</p:tagLst>
</file>

<file path=ppt/tags/tag404.xml><?xml version="1.0" encoding="utf-8"?>
<p:tagLst xmlns:p="http://schemas.openxmlformats.org/presentationml/2006/main">
  <p:tag name="KSO_WM_SLIDE_BACKGROUND_TYPE" val="general"/>
</p:tagLst>
</file>

<file path=ppt/tags/tag405.xml><?xml version="1.0" encoding="utf-8"?>
<p:tagLst xmlns:p="http://schemas.openxmlformats.org/presentationml/2006/main">
  <p:tag name="KSO_WM_SLIDE_BACKGROUND_TYPE" val="general"/>
</p:tagLst>
</file>

<file path=ppt/tags/tag406.xml><?xml version="1.0" encoding="utf-8"?>
<p:tagLst xmlns:p="http://schemas.openxmlformats.org/presentationml/2006/main">
  <p:tag name="KSO_WM_SLIDE_BACKGROUND_TYPE" val="general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cb48cfcc05e54ec49d8d7594db26566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9e1804ba8246d59892209e3120b884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e875c4a378974e8a9c03b311cca3b6f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9101fa2d37a4f26a9eb37d2e918d832"/>
  <p:tag name="KSO_WM_SLIDE_BACKGROUND_TYPE" val="frame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db98a14094a4bfa922bdf4442ec84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59e6acd716a47c7bf655edea7762580"/>
  <p:tag name="KSO_WM_SLIDE_BACKGROUND_TYPE" val="frame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SLIDE_BACKGROUND_TYPE" val="frame"/>
</p:tagLst>
</file>

<file path=ppt/tags/tag411.xml><?xml version="1.0" encoding="utf-8"?>
<p:tagLst xmlns:p="http://schemas.openxmlformats.org/presentationml/2006/main">
  <p:tag name="KSO_WM_SLIDE_BACKGROUND_TYPE" val="frame"/>
</p:tagLst>
</file>

<file path=ppt/tags/tag412.xml><?xml version="1.0" encoding="utf-8"?>
<p:tagLst xmlns:p="http://schemas.openxmlformats.org/presentationml/2006/main">
  <p:tag name="KSO_WM_SLIDE_BACKGROUND_TYPE" val="frame"/>
</p:tagLst>
</file>

<file path=ppt/tags/tag413.xml><?xml version="1.0" encoding="utf-8"?>
<p:tagLst xmlns:p="http://schemas.openxmlformats.org/presentationml/2006/main">
  <p:tag name="KSO_WM_SLIDE_BACKGROUND_TYPE" val="frame"/>
</p:tagLst>
</file>

<file path=ppt/tags/tag414.xml><?xml version="1.0" encoding="utf-8"?>
<p:tagLst xmlns:p="http://schemas.openxmlformats.org/presentationml/2006/main">
  <p:tag name="KSO_WM_SLIDE_BACKGROUND_TYPE" val="frame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ae110be3bbe3410987c66925e1bb4f3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44fcef155144cbb87d3285bad824d41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a16d11f6d0914b75ba8ac4d25429b94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ccc6a1b5d64345a8f92ba7f1284bcb"/>
  <p:tag name="KSO_WM_SLIDE_BACKGROUND_TYPE" val="leftRight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e6aab6ce2aeb483c84311e46abee6f5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6b0d20934944548a61f9891c3c645bb"/>
  <p:tag name="KSO_WM_SLIDE_BACKGROUND_TYPE" val="leftRight"/>
</p:tagLst>
</file>

<file path=ppt/tags/tag418.xml><?xml version="1.0" encoding="utf-8"?>
<p:tagLst xmlns:p="http://schemas.openxmlformats.org/presentationml/2006/main">
  <p:tag name="KSO_WM_SLIDE_BACKGROUND_TYPE" val="leftRight"/>
</p:tagLst>
</file>

<file path=ppt/tags/tag419.xml><?xml version="1.0" encoding="utf-8"?>
<p:tagLst xmlns:p="http://schemas.openxmlformats.org/presentationml/2006/main">
  <p:tag name="KSO_WM_SLIDE_BACKGROUND_TYPE" val="leftRight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BACKGROUND_TYPE" val="leftRight"/>
</p:tagLst>
</file>

<file path=ppt/tags/tag421.xml><?xml version="1.0" encoding="utf-8"?>
<p:tagLst xmlns:p="http://schemas.openxmlformats.org/presentationml/2006/main">
  <p:tag name="KSO_WM_SLIDE_BACKGROUND_TYPE" val="leftRight"/>
</p:tagLst>
</file>

<file path=ppt/tags/tag422.xml><?xml version="1.0" encoding="utf-8"?>
<p:tagLst xmlns:p="http://schemas.openxmlformats.org/presentationml/2006/main">
  <p:tag name="KSO_WM_SLIDE_BACKGROUND_TYPE" val="leftRight"/>
</p:tagLst>
</file>

<file path=ppt/tags/tag423.xml><?xml version="1.0" encoding="utf-8"?>
<p:tagLst xmlns:p="http://schemas.openxmlformats.org/presentationml/2006/main">
  <p:tag name="KSO_WM_SLIDE_BACKGROUND_TYPE" val="leftRight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69e189300d5748e69141b80ed83bf13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aea1904131f4ba3b69d3d290bdf4c32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9406db9974ae431bb306e1021c73b17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52d3d7b34c204fe7a88593c4d82c044a"/>
  <p:tag name="KSO_WM_SLIDE_BACKGROUND_TYPE" val="topBottom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ab1714e1842443b95fc69b694855f1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f3b798b7f0045929ad0c88a96eaf1b9"/>
  <p:tag name="KSO_WM_SLIDE_BACKGROUND_TYPE" val="topBottom"/>
</p:tagLst>
</file>

<file path=ppt/tags/tag427.xml><?xml version="1.0" encoding="utf-8"?>
<p:tagLst xmlns:p="http://schemas.openxmlformats.org/presentationml/2006/main">
  <p:tag name="KSO_WM_SLIDE_BACKGROUND_TYPE" val="topBottom"/>
</p:tagLst>
</file>

<file path=ppt/tags/tag428.xml><?xml version="1.0" encoding="utf-8"?>
<p:tagLst xmlns:p="http://schemas.openxmlformats.org/presentationml/2006/main">
  <p:tag name="KSO_WM_SLIDE_BACKGROUND_TYPE" val="topBottom"/>
</p:tagLst>
</file>

<file path=ppt/tags/tag429.xml><?xml version="1.0" encoding="utf-8"?>
<p:tagLst xmlns:p="http://schemas.openxmlformats.org/presentationml/2006/main">
  <p:tag name="KSO_WM_SLIDE_BACKGROUND_TYPE" val="topBottom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BACKGROUND_TYPE" val="topBottom"/>
</p:tagLst>
</file>

<file path=ppt/tags/tag431.xml><?xml version="1.0" encoding="utf-8"?>
<p:tagLst xmlns:p="http://schemas.openxmlformats.org/presentationml/2006/main">
  <p:tag name="KSO_WM_SLIDE_BACKGROUND_TYPE" val="topBottom"/>
</p:tagLst>
</file>

<file path=ppt/tags/tag432.xml><?xml version="1.0" encoding="utf-8"?>
<p:tagLst xmlns:p="http://schemas.openxmlformats.org/presentationml/2006/main">
  <p:tag name="KSO_WM_SLIDE_BACKGROUND_TYPE" val="topBottom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e6c6acb997624a59a750d00dd0cd5e8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fb07f8fc8484f74bf08f86b12219484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c3cd856a9d534a61b5db62ef1dd4ecd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1eea1b7105941f9a0461f861c8b81d1"/>
  <p:tag name="KSO_WM_SLIDE_BACKGROUND_TYPE" val="bottomTop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d2dc83e938594a479cf0b334103265c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b61a31d8c8546f8b5036e4e71d7731c"/>
  <p:tag name="KSO_WM_SLIDE_BACKGROUND_TYPE" val="bottomTop"/>
</p:tagLst>
</file>

<file path=ppt/tags/tag436.xml><?xml version="1.0" encoding="utf-8"?>
<p:tagLst xmlns:p="http://schemas.openxmlformats.org/presentationml/2006/main">
  <p:tag name="KSO_WM_SLIDE_BACKGROUND_TYPE" val="bottomTop"/>
</p:tagLst>
</file>

<file path=ppt/tags/tag437.xml><?xml version="1.0" encoding="utf-8"?>
<p:tagLst xmlns:p="http://schemas.openxmlformats.org/presentationml/2006/main">
  <p:tag name="KSO_WM_SLIDE_BACKGROUND_TYPE" val="bottomTop"/>
</p:tagLst>
</file>

<file path=ppt/tags/tag438.xml><?xml version="1.0" encoding="utf-8"?>
<p:tagLst xmlns:p="http://schemas.openxmlformats.org/presentationml/2006/main">
  <p:tag name="KSO_WM_SLIDE_BACKGROUND_TYPE" val="bottomTop"/>
</p:tagLst>
</file>

<file path=ppt/tags/tag439.xml><?xml version="1.0" encoding="utf-8"?>
<p:tagLst xmlns:p="http://schemas.openxmlformats.org/presentationml/2006/main">
  <p:tag name="KSO_WM_SLIDE_BACKGROUND_TYPE" val="bottomTop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BACKGROUND_TYPE" val="bottomTop"/>
</p:tagLst>
</file>

<file path=ppt/tags/tag441.xml><?xml version="1.0" encoding="utf-8"?>
<p:tagLst xmlns:p="http://schemas.openxmlformats.org/presentationml/2006/main">
  <p:tag name="KSO_WM_SLIDE_BACKGROUND_TYPE" val="bottomTop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fd48dc73878e4c6ea85bf5ab2155135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90c7e231d744ac29ce5699767ac81ed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8592b131cb004b218a07b688712022e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6e8c29213264c18828c095930910b96"/>
  <p:tag name="KSO_WM_SLIDE_BACKGROUND_TYPE" val="navigation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84349f0c49d446d3aaf48e5bf3d008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293d95c2f76476189f6655b695eafed"/>
  <p:tag name="KSO_WM_SLIDE_BACKGROUND_TYPE" val="navigation"/>
</p:tagLst>
</file>

<file path=ppt/tags/tag445.xml><?xml version="1.0" encoding="utf-8"?>
<p:tagLst xmlns:p="http://schemas.openxmlformats.org/presentationml/2006/main">
  <p:tag name="KSO_WM_SLIDE_BACKGROUND_TYPE" val="navigation"/>
</p:tagLst>
</file>

<file path=ppt/tags/tag446.xml><?xml version="1.0" encoding="utf-8"?>
<p:tagLst xmlns:p="http://schemas.openxmlformats.org/presentationml/2006/main">
  <p:tag name="KSO_WM_SLIDE_BACKGROUND_TYPE" val="navigation"/>
</p:tagLst>
</file>

<file path=ppt/tags/tag447.xml><?xml version="1.0" encoding="utf-8"?>
<p:tagLst xmlns:p="http://schemas.openxmlformats.org/presentationml/2006/main">
  <p:tag name="KSO_WM_SLIDE_BACKGROUND_TYPE" val="navigation"/>
</p:tagLst>
</file>

<file path=ppt/tags/tag448.xml><?xml version="1.0" encoding="utf-8"?>
<p:tagLst xmlns:p="http://schemas.openxmlformats.org/presentationml/2006/main">
  <p:tag name="KSO_WM_SLIDE_BACKGROUND_TYPE" val="navigation"/>
</p:tagLst>
</file>

<file path=ppt/tags/tag449.xml><?xml version="1.0" encoding="utf-8"?>
<p:tagLst xmlns:p="http://schemas.openxmlformats.org/presentationml/2006/main">
  <p:tag name="KSO_WM_SLIDE_BACKGROUND_TYPE" val="navigation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navigation"/>
</p:tagLst>
</file>

<file path=ppt/tags/tag451.xml><?xml version="1.0" encoding="utf-8"?>
<p:tagLst xmlns:p="http://schemas.openxmlformats.org/presentationml/2006/main">
  <p:tag name="KSO_WM_SLIDE_BACKGROUND_TYPE" val="navigation"/>
</p:tagLst>
</file>

<file path=ppt/tags/tag452.xml><?xml version="1.0" encoding="utf-8"?>
<p:tagLst xmlns:p="http://schemas.openxmlformats.org/presentationml/2006/main">
  <p:tag name="KSO_WM_SLIDE_BACKGROUND_TYPE" val="navigation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4486_5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4"/>
  <p:tag name="KSO_WM_UNIT_DEC_AREA_ID" val="c12748711c9c4345a6a7c1faa78f874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49a0636b82f4a3a8c5360c88ad628c6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3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2"/>
  <p:tag name="KSO_WM_UNIT_DEC_AREA_ID" val="13b311811c3c4c8c84836c7e891a6ff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9042dcaff7845eab4733c1bfcf15728"/>
  <p:tag name="KSO_WM_SLIDE_BACKGROUND_TYPE" val="belt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4486_4*i*1"/>
  <p:tag name="KSO_WM_TEMPLATE_CATEGORY" val="chip"/>
  <p:tag name="KSO_WM_TEMPLATE_INDEX" val="20204486"/>
  <p:tag name="KSO_WM_UNIT_LAYERLEVEL" val="1"/>
  <p:tag name="KSO_WM_TAG_VERSION" val="1.0"/>
  <p:tag name="KSO_WM_BEAUTIFY_FLAG" val="#wm#"/>
  <p:tag name="KSO_WM_CHIP_GROUPID" val="5f9b7c9a623d22db5a11f5ff"/>
  <p:tag name="KSO_WM_CHIP_XID" val="5f9b7c9a623d22db5a11f603"/>
  <p:tag name="KSO_WM_UNIT_DEC_AREA_ID" val="0dd444b87c44473082c9da538e7b4fb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40ae6541a234488baca35cd0c69afa0"/>
  <p:tag name="KSO_WM_SLIDE_BACKGROUND_TYPE" val="belt"/>
</p:tagLst>
</file>

<file path=ppt/tags/tag456.xml><?xml version="1.0" encoding="utf-8"?>
<p:tagLst xmlns:p="http://schemas.openxmlformats.org/presentationml/2006/main">
  <p:tag name="KSO_WM_SLIDE_BACKGROUND_TYPE" val="belt"/>
</p:tagLst>
</file>

<file path=ppt/tags/tag457.xml><?xml version="1.0" encoding="utf-8"?>
<p:tagLst xmlns:p="http://schemas.openxmlformats.org/presentationml/2006/main">
  <p:tag name="KSO_WM_SLIDE_BACKGROUND_TYPE" val="belt"/>
</p:tagLst>
</file>

<file path=ppt/tags/tag458.xml><?xml version="1.0" encoding="utf-8"?>
<p:tagLst xmlns:p="http://schemas.openxmlformats.org/presentationml/2006/main">
  <p:tag name="KSO_WM_SLIDE_BACKGROUND_TYPE" val="belt"/>
</p:tagLst>
</file>

<file path=ppt/tags/tag459.xml><?xml version="1.0" encoding="utf-8"?>
<p:tagLst xmlns:p="http://schemas.openxmlformats.org/presentationml/2006/main">
  <p:tag name="KSO_WM_SLIDE_BACKGROUND_TYPE" val="belt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BACKGROUND_TYPE" val="belt"/>
</p:tagLst>
</file>

<file path=ppt/tags/tag461.xml><?xml version="1.0" encoding="utf-8"?>
<p:tagLst xmlns:p="http://schemas.openxmlformats.org/presentationml/2006/main">
  <p:tag name="KSO_WM_TEMPLATE_CATEGORY" val="custom"/>
  <p:tag name="KSO_WM_TEMPLATE_INDEX" val="20204486"/>
</p:tagLst>
</file>

<file path=ppt/tags/tag462.xml><?xml version="1.0" encoding="utf-8"?>
<p:tagLst xmlns:p="http://schemas.openxmlformats.org/presentationml/2006/main">
  <p:tag name="KSO_WM_TEMPLATE_CATEGORY" val="custom"/>
  <p:tag name="KSO_WM_TEMPLATE_INDEX" val="20204486"/>
</p:tagLst>
</file>

<file path=ppt/tags/tag463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4486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d*1"/>
  <p:tag name="KSO_WM_UNIT_LAYERLEVEL" val="1"/>
  <p:tag name="KSO_WM_TAG_VERSION" val="1.0"/>
  <p:tag name="KSO_WM_BEAUTIFY_FLAG" val="#wm#"/>
  <p:tag name="KSO_WM_SLIDE_BACKGROUND_MASK_FLAG" val="1"/>
  <p:tag name="KSO_WM_UNIT_SUBTYPE" val="q"/>
  <p:tag name="KSO_WM_UNIT_TYPE" val="d"/>
  <p:tag name="KSO_WM_UNIT_INDEX" val="1"/>
  <p:tag name="KSO_WM_UNIT_VALUE" val="1904*3384"/>
  <p:tag name="KSO_WM_UNIT_SUPPORT_UNIT_TYPE" val="[&quot;all&quot;]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6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602.xml><?xml version="1.0" encoding="utf-8"?>
<p:tagLst xmlns:p="http://schemas.openxmlformats.org/presentationml/2006/main">
  <p:tag name="KSO_WM_SLIDE_BACKGROUND_TYPE" val="belt"/>
</p:tagLst>
</file>

<file path=ppt/tags/tag6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05.xml><?xml version="1.0" encoding="utf-8"?>
<p:tagLst xmlns:p="http://schemas.openxmlformats.org/presentationml/2006/main">
  <p:tag name="KSO_WM_SLIDE_BACKGROUND_TYPE" val="belt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6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859"/>
</p:tagLst>
</file>

<file path=ppt/tags/tag6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859"/>
</p:tagLst>
</file>

<file path=ppt/tags/tag6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859"/>
  <p:tag name="KSO_WM_TEMPLATE_MASTER_THUMB_INDEX" val="12"/>
  <p:tag name="KSO_WM_TEMPLATE_THUMBS_INDEX" val="1、4、7、8、9、12、13、16、17、18、21、22、24、25、26、27、29"/>
</p:tagLst>
</file>

<file path=ppt/tags/tag6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486_1*i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d29bac76278a4c7f8392826f6114d773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2},&quot;ReferentInfo&quot;:{&quot;Id&quot;:&quot;b5ffe66337de42aa9360b6b04457b61b&quot;,&quot;X&quot;:{&quot;Pos&quot;:1},&quot;Y&quot;:{&quot;Pos&quot;:2}},&quot;whChangeMode&quot;:0}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2a411586526e4a0da1a4101bf50d604a"/>
  <p:tag name="KSO_WM_UNIT_LINE_FORE_SCHEMECOLOR_INDEX_BRIGHTNESS" val="0.25"/>
  <p:tag name="KSO_WM_UNIT_LINE_FORE_SCHEMECOLOR_INDEX" val="13"/>
  <p:tag name="KSO_WM_UNIT_LINE_FILL_TYPE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486_1*b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5ffe66337de42aa9360b6b04457b61b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35"/>
  <p:tag name="KSO_WM_UNIT_TEXT_FILL_FORE_SCHEMECOLOR_INDEX" val="13"/>
  <p:tag name="KSO_WM_UNIT_TEXT_FILL_TYPE" val="1"/>
</p:tagLst>
</file>

<file path=ppt/tags/tag6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486_1*a*1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6484ca82135b49ea9feab72905c7cca3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15"/>
  <p:tag name="KSO_WM_UNIT_TEXT_FILL_FORE_SCHEMECOLOR_INDEX" val="13"/>
  <p:tag name="KSO_WM_UNIT_TEXT_FILL_TYPE" val="1"/>
</p:tagLst>
</file>

<file path=ppt/tags/tag622.xml><?xml version="1.0" encoding="utf-8"?>
<p:tagLst xmlns:p="http://schemas.openxmlformats.org/presentationml/2006/main">
  <p:tag name="KSO_WM_UNIT_ISCONTENTSTITLE" val="0"/>
  <p:tag name="KSO_WM_UNIT_ISNUMDGMTITLE" val="0"/>
  <p:tag name="KSO_WM_UNIT_SUBTYPE" val="c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04486_1*f*2"/>
  <p:tag name="KSO_WM_TEMPLATE_CATEGORY" val="custom"/>
  <p:tag name="KSO_WM_TEMPLATE_INDEX" val="20204486"/>
  <p:tag name="KSO_WM_UNIT_LAYERLEVEL" val="1"/>
  <p:tag name="KSO_WM_TAG_VERSION" val="1.0"/>
  <p:tag name="KSO_WM_BEAUTIFY_FLAG" val="#wm#"/>
  <p:tag name="KSO_WM_UNIT_PRESET_TEXT" val="2020/01/01"/>
  <p:tag name="KSO_WM_UNIT_DEFAULT_FONT" val="18;24;2"/>
  <p:tag name="KSO_WM_UNIT_BLOCK" val="0"/>
  <p:tag name="KSO_WM_UNIT_SM_LIMIT_TYPE" val="0"/>
  <p:tag name="KSO_WM_UNIT_DEC_AREA_ID" val="ccb95909435f45629161c8e43aab1751"/>
  <p:tag name="KSO_WM_CHIP_GROUPID" val="5ebf441a0ac41c4a0a5257d7"/>
  <p:tag name="KSO_WM_CHIP_XID" val="5ebf441a0ac41c4a0a5257d8"/>
  <p:tag name="KSO_WM_CHIP_FILLAREA_FILL_RULE" val="{&quot;fill_align&quot;:&quot;cm&quot;,&quot;fill_mode&quot;:&quot;adaptive&quot;,&quot;sacle_strategy&quot;:&quot;smart&quot;}"/>
  <p:tag name="KSO_WM_ASSEMBLE_CHIP_INDEX" val="2a411586526e4a0da1a4101bf50d604a"/>
  <p:tag name="KSO_WM_UNIT_TEXT_FILL_FORE_SCHEMECOLOR_INDEX_BRIGHTNESS" val="0.35"/>
  <p:tag name="KSO_WM_UNIT_TEXT_FILL_FORE_SCHEMECOLOR_INDEX" val="13"/>
  <p:tag name="KSO_WM_UNIT_TEXT_FILL_TYPE" val="1"/>
</p:tagLst>
</file>

<file path=ppt/tags/tag623.xml><?xml version="1.0" encoding="utf-8"?>
<p:tagLst xmlns:p="http://schemas.openxmlformats.org/presentationml/2006/main">
  <p:tag name="KSO_WM_CHIP_INFOS" val="{&quot;layout_type&quot;:&quot;forright&quot;,&quot;slide_type&quot;:[&quot;title&quot;],&quot;aspect_ratio&quot;:&quot;16:9&quot;}"/>
  <p:tag name="KSO_WM_CHIP_XID" val="5ebe041a0ac41c4a0a52557a"/>
  <p:tag name="KSO_WM_CHIP_FILLPROP" val="[[{&quot;fill_id&quot;:&quot;014cd647425143238c2ec88d4832793b&quot;,&quot;fill_align&quot;:&quot;cm&quot;,&quot;text_align&quot;:&quot;lm&quot;,&quot;text_direction&quot;:&quot;horizontal&quot;,&quot;chip_types&quot;:[&quot;text&quot;,&quot;header&quot;]}]]"/>
  <p:tag name="KSO_WM_SLIDE_ID" val="custom20204486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380*460"/>
  <p:tag name="KSO_WM_SLIDE_POSITION" val="520*39"/>
  <p:tag name="KSO_WM_TAG_VERSION" val="1.0"/>
  <p:tag name="KSO_WM_BEAUTIFY_FLAG" val="#wm#"/>
  <p:tag name="KSO_WM_TEMPLATE_CATEGORY" val="custom"/>
  <p:tag name="KSO_WM_TEMPLATE_INDEX" val="20204486"/>
  <p:tag name="KSO_WM_SLIDE_LAYOUT" val="a_b_f"/>
  <p:tag name="KSO_WM_SLIDE_LAYOUT_CNT" val="1_1_2"/>
  <p:tag name="KSO_WM_CHIP_GROUPID" val="5ebf6661ddc3daf3fef3f760"/>
  <p:tag name="KSO_WM_SLIDE_LAYOUT_INFO" val="{&quot;id&quot;:&quot;2020-10-30T15:25:25&quot;,&quot;maxSize&quot;:{&quot;size1&quot;:54.152057788990156},&quot;minSize&quot;:{&quot;size1&quot;:43.052057788990162},&quot;normalSize&quot;:{&quot;size1&quot;:51.652057788990156},&quot;subLayout&quot;:[{&quot;id&quot;:&quot;2020-10-30T15:25:25&quot;,&quot;margin&quot;:{&quot;bottom&quot;:0.16888904571533203,&quot;left&quot;:17.497917175292969,&quot;right&quot;:2.9630885124206543,&quot;top&quot;:6.5946054458618164},&quot;type&quot;:0},{&quot;id&quot;:&quot;2020-10-30T15:25:25&quot;,&quot;maxSize&quot;:{&quot;size1&quot;:18.289342893241908},&quot;minSize&quot;:{&quot;size1&quot;:8.7893428932419084},&quot;normalSize&quot;:{&quot;size1&quot;:14.289342893241908},&quot;subLayout&quot;:[{&quot;id&quot;:&quot;2020-10-30T15:25:25&quot;,&quot;margin&quot;:{&quot;bottom&quot;:0.30434221029281616,&quot;left&quot;:17.497917175292969,&quot;right&quot;:2.9630885124206543,&quot;top&quot;:0.14684714376926422},&quot;type&quot;:0},{&quot;id&quot;:&quot;2020-10-30T15:25:25&quot;,&quot;margin&quot;:{&quot;bottom&quot;:6.5946273803710938,&quot;left&quot;:17.497917175292969,&quot;right&quot;:2.9630885124206543,&quot;top&quot;:0.32007443904876709},&quot;type&quot;:0}],&quot;type&quot;:0}],&quot;type&quot;:0}"/>
  <p:tag name="KSO_WM_SLIDE_BK_DARK_LIGHT" val="2"/>
  <p:tag name="KSO_WM_SLIDE_BACKGROUND_TYPE" val="general"/>
  <p:tag name="KSO_WM_SLIDE_SUPPORT_FEATURE_TYPE" val="0"/>
  <p:tag name="KSO_WM_TEMPLATE_MASTER_THUMB_INDEX" val="12"/>
  <p:tag name="KSO_WM_TEMPLATE_ASSEMBLE_XID" val="5f9bbfd393dfd1a6a2345f0d"/>
  <p:tag name="KSO_WM_TEMPLATE_ASSEMBLE_GROUPID" val="5f9b7c9a623d22db5a11f5ff"/>
  <p:tag name="KSO_WM_TEMPLATE_THUMBS_INDEX" val="1、4、5、6、7、50"/>
  <p:tag name="KSO_WM_SPECIAL_SOURCE" val="bdnull"/>
</p:tagLst>
</file>

<file path=ppt/tags/tag624.xml><?xml version="1.0" encoding="utf-8"?>
<p:tagLst xmlns:p="http://schemas.openxmlformats.org/presentationml/2006/main">
  <p:tag name="KSO_WM_TEMPLATE_CATEGORY" val="custom"/>
  <p:tag name="KSO_WM_TEMPLATE_INDEX" val="160140"/>
  <p:tag name="KSO_WM_SPECIAL_SOURCE" val="bdnull"/>
</p:tagLst>
</file>

<file path=ppt/tags/tag625.xml><?xml version="1.0" encoding="utf-8"?>
<p:tagLst xmlns:p="http://schemas.openxmlformats.org/presentationml/2006/main">
  <p:tag name="KSO_WM_TEMPLATE_CATEGORY" val="custom"/>
  <p:tag name="KSO_WM_TEMPLATE_INDEX" val="160140"/>
  <p:tag name="KSO_WM_SPECIAL_SOURCE" val="bdnull"/>
</p:tagLst>
</file>

<file path=ppt/tags/tag6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5"/>
  <p:tag name="KSO_WM_UNIT_ID" val="diagram20200610_1*i*5"/>
  <p:tag name="KSO_WM_TEMPLATE_CATEGORY" val="diagram"/>
  <p:tag name="KSO_WM_TEMPLATE_INDEX" val="20200610"/>
  <p:tag name="KSO_WM_UNIT_LAYERLEVEL" val="1"/>
  <p:tag name="KSO_WM_TAG_VERSION" val="1.0"/>
  <p:tag name="KSO_WM_BEAUTIFY_FLAG" val="#wm#"/>
  <p:tag name="PA" val="v5.2.8"/>
  <p:tag name="KSO_WM_UNIT_FILL_FORE_SCHEMECOLOR_INDEX" val="16"/>
  <p:tag name="KSO_WM_UNIT_FILL_TYPE" val="1"/>
  <p:tag name="KSO_WM_UNIT_SHADOW_SCHEMECOLOR_INDEX" val="13"/>
  <p:tag name="KSO_WM_UNIT_TEXT_FILL_FORE_SCHEMECOLOR_INDEX" val="2"/>
  <p:tag name="KSO_WM_UNIT_TEXT_FILL_TYPE" val="1"/>
  <p:tag name="KSO_WM_UNIT_USESOURCEFORMAT_APPLY" val="1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0610_1*l_h_i*1_2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PA" val="v5.2.8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28.xml><?xml version="1.0" encoding="utf-8"?>
<p:tagLst xmlns:p="http://schemas.openxmlformats.org/presentationml/2006/main">
  <p:tag name="KSO_WM_UNIT_ISCONTENTS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0610_1*l_h_a*1_2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KSO_WM_UNIT_PRESET_TEXT" val="高品质PU"/>
  <p:tag name="PA" val="v5.2.8"/>
  <p:tag name="KSO_WM_UNIT_TEXT_FILL_FORE_SCHEMECOLOR_INDEX" val="13"/>
  <p:tag name="KSO_WM_UNIT_TEXT_FILL_TYPE" val="1"/>
  <p:tag name="KSO_WM_UNIT_USESOURCEFORMAT_APPLY" val="1"/>
</p:tagLst>
</file>

<file path=ppt/tags/tag629.xml><?xml version="1.0" encoding="utf-8"?>
<p:tagLst xmlns:p="http://schemas.openxmlformats.org/presentationml/2006/main"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0610_1*l_h_f*1_2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KSO_WM_UNIT_PRESET_TEXT" val="轻软柔顺的高档PU耳套，亲肤透气"/>
  <p:tag name="PA" val="v5.2.8"/>
  <p:tag name="KSO_WM_UNIT_TEXT_FILL_FORE_SCHEMECOLOR_INDEX" val="13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0610_1*l_h_i*1_1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PA" val="v5.2.8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00610_1*l_h_x*1_1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PA" val="v5.2.8"/>
  <p:tag name="KSO_WM_UNIT_VALUE" val="147*147"/>
  <p:tag name="KSO_WM_UNIT_USESOURCEFORMAT_APPLY" val="1"/>
</p:tagLst>
</file>

<file path=ppt/tags/tag632.xml><?xml version="1.0" encoding="utf-8"?>
<p:tagLst xmlns:p="http://schemas.openxmlformats.org/presentationml/2006/main">
  <p:tag name="KSO_WM_UNIT_ISCONTENTS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0610_1*l_h_a*1_1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KSO_WM_UNIT_PRESET_TEXT" val="硅胶头带"/>
  <p:tag name="PA" val="v5.2.8"/>
  <p:tag name="KSO_WM_UNIT_TEXT_FILL_FORE_SCHEMECOLOR_INDEX" val="13"/>
  <p:tag name="KSO_WM_UNIT_TEXT_FILL_TYPE" val="1"/>
  <p:tag name="KSO_WM_UNIT_USESOURCEFORMAT_APPLY" val="1"/>
</p:tagLst>
</file>

<file path=ppt/tags/tag633.xml><?xml version="1.0" encoding="utf-8"?>
<p:tagLst xmlns:p="http://schemas.openxmlformats.org/presentationml/2006/main"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0610_1*l_h_f*1_1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KSO_WM_UNIT_PRESET_TEXT" val="触感细腻顺滑，宛若微风轻拂"/>
  <p:tag name="PA" val="v5.2.8"/>
  <p:tag name="KSO_WM_UNIT_TEXT_FILL_FORE_SCHEMECOLOR_INDEX" val="13"/>
  <p:tag name="KSO_WM_UNIT_TEXT_FILL_TYPE" val="1"/>
  <p:tag name="KSO_WM_UNIT_USESOURCEFORMAT_APPLY" val="1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0610_1*l_h_i*1_3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PA" val="v5.2.8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35.xml><?xml version="1.0" encoding="utf-8"?>
<p:tagLst xmlns:p="http://schemas.openxmlformats.org/presentationml/2006/main">
  <p:tag name="KSO_WM_UNIT_ISCONTENTSTITLE" val="0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0610_1*l_h_a*1_3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KSO_WM_UNIT_PRESET_TEXT" val="海绵填充"/>
  <p:tag name="PA" val="v5.2.8"/>
  <p:tag name="KSO_WM_UNIT_TEXT_FILL_FORE_SCHEMECOLOR_INDEX" val="13"/>
  <p:tag name="KSO_WM_UNIT_TEXT_FILL_TYPE" val="1"/>
  <p:tag name="KSO_WM_UNIT_USESOURCEFORMAT_APPLY" val="1"/>
</p:tagLst>
</file>

<file path=ppt/tags/tag636.xml><?xml version="1.0" encoding="utf-8"?>
<p:tagLst xmlns:p="http://schemas.openxmlformats.org/presentationml/2006/main"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0610_1*l_h_f*1_3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KSO_WM_UNIT_PRESET_TEXT" val="耳罩内部采用海绵填充，柔软无压迫感"/>
  <p:tag name="PA" val="v5.2.8"/>
  <p:tag name="KSO_WM_UNIT_TEXT_FILL_FORE_SCHEMECOLOR_INDEX" val="13"/>
  <p:tag name="KSO_WM_UNIT_TEXT_FILL_TYPE" val="1"/>
  <p:tag name="KSO_WM_UNIT_USESOURCEFORMAT_APPLY" val="1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00610_1*l_h_i*1_4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PA" val="v5.2.8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00610_1*l_h_x*1_4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PA" val="v5.2.8"/>
  <p:tag name="KSO_WM_UNIT_VALUE" val="134*134"/>
  <p:tag name="KSO_WM_UNIT_USESOURCEFORMAT_APPLY" val="1"/>
</p:tagLst>
</file>

<file path=ppt/tags/tag639.xml><?xml version="1.0" encoding="utf-8"?>
<p:tagLst xmlns:p="http://schemas.openxmlformats.org/presentationml/2006/main">
  <p:tag name="KSO_WM_UNIT_ISCONTENTSTITLE" val="0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00610_1*l_h_a*1_4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KSO_WM_UNIT_PRESET_TEXT" val="重量"/>
  <p:tag name="PA" val="v5.2.8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00610_1*l_h_f*1_4_1"/>
  <p:tag name="KSO_WM_TEMPLATE_CATEGORY" val="diagram"/>
  <p:tag name="KSO_WM_TEMPLATE_INDEX" val="20200610"/>
  <p:tag name="KSO_WM_UNIT_LAYERLEVEL" val="1_1_1"/>
  <p:tag name="KSO_WM_TAG_VERSION" val="1.0"/>
  <p:tag name="KSO_WM_BEAUTIFY_FLAG" val="#wm#"/>
  <p:tag name="KSO_WM_UNIT_PRESET_TEXT" val="净重仅为235g，舒适轻便，全天候佩戴"/>
  <p:tag name="PA" val="v5.2.8"/>
  <p:tag name="KSO_WM_UNIT_TEXT_FILL_FORE_SCHEMECOLOR_INDEX" val="13"/>
  <p:tag name="KSO_WM_UNIT_TEXT_FILL_TYPE" val="1"/>
  <p:tag name="KSO_WM_UNIT_USESOURCEFORMAT_APPLY" val="1"/>
</p:tagLst>
</file>

<file path=ppt/tags/tag641.xml><?xml version="1.0" encoding="utf-8"?>
<p:tagLst xmlns:p="http://schemas.openxmlformats.org/presentationml/2006/main">
  <p:tag name="KSO_WM_UNIT_ISCONTENTS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00610_1*a*1"/>
  <p:tag name="KSO_WM_TEMPLATE_CATEGORY" val="diagram"/>
  <p:tag name="KSO_WM_TEMPLATE_INDEX" val="20200610"/>
  <p:tag name="KSO_WM_UNIT_LAYERLEVEL" val="1"/>
  <p:tag name="KSO_WM_TAG_VERSION" val="1.0"/>
  <p:tag name="KSO_WM_BEAUTIFY_FLAG" val="#wm#"/>
  <p:tag name="KSO_WM_UNIT_PRESET_TEXT" val="头戴式蓝牙耳机"/>
  <p:tag name="PA" val="v5.2.8"/>
  <p:tag name="KSO_WM_UNIT_TEXT_FILL_FORE_SCHEMECOLOR_INDEX" val="13"/>
  <p:tag name="KSO_WM_UNIT_TEXT_FILL_TYPE" val="1"/>
  <p:tag name="KSO_WM_UNIT_USESOURCEFORMAT_APPLY" val="1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00610_1*l_i*1_1"/>
  <p:tag name="KSO_WM_TEMPLATE_CATEGORY" val="diagram"/>
  <p:tag name="KSO_WM_TEMPLATE_INDEX" val="20200610"/>
  <p:tag name="KSO_WM_UNIT_LAYERLEVEL" val="1_1"/>
  <p:tag name="KSO_WM_TAG_VERSION" val="1.0"/>
  <p:tag name="KSO_WM_BEAUTIFY_FLAG" val="#wm#"/>
  <p:tag name="PA" val="v5.2.8"/>
  <p:tag name="KSO_WM_UNIT_LINE_FORE_SCHEMECOLOR_INDEX" val="13"/>
  <p:tag name="KSO_WM_UNIT_LINE_FILL_TYPE" val="2"/>
  <p:tag name="KSO_WM_UNIT_USESOURCEFORMAT_APPLY" val="1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00610_1*l_i*1_2"/>
  <p:tag name="KSO_WM_TEMPLATE_CATEGORY" val="diagram"/>
  <p:tag name="KSO_WM_TEMPLATE_INDEX" val="20200610"/>
  <p:tag name="KSO_WM_UNIT_LAYERLEVEL" val="1_1"/>
  <p:tag name="KSO_WM_TAG_VERSION" val="1.0"/>
  <p:tag name="KSO_WM_BEAUTIFY_FLAG" val="#wm#"/>
  <p:tag name="PA" val="v5.2.8"/>
  <p:tag name="KSO_WM_UNIT_LINE_FORE_SCHEMECOLOR_INDEX" val="13"/>
  <p:tag name="KSO_WM_UNIT_LINE_FILL_TYPE" val="2"/>
  <p:tag name="KSO_WM_UNIT_USESOURCEFORMAT_APPLY" val="1"/>
</p:tagLst>
</file>

<file path=ppt/tags/tag64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610"/>
  <p:tag name="KSO_WM_SLIDE_ID" val="diagram20200610_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1"/>
  <p:tag name="KSO_WM_SLIDE_SIZE" val="908.24*304.249"/>
  <p:tag name="KSO_WM_SLIDE_POSITION" val="34.8796*176.975"/>
  <p:tag name="KSO_WM_DIAGRAM_GROUP_CODE" val="l1-1"/>
  <p:tag name="KSO_WM_SLIDE_DIAGTYPE" val="l"/>
  <p:tag name="KSO_WM_TAG_VERSION" val="1.0"/>
  <p:tag name="KSO_WM_SLIDE_LAYOUT" val="a_l"/>
  <p:tag name="KSO_WM_SLIDE_LAYOUT_CNT" val="1_1"/>
  <p:tag name="KSO_WM_SPECIAL_SOURCE" val="bdnull"/>
</p:tagLst>
</file>

<file path=ppt/tags/tag645.xml><?xml version="1.0" encoding="utf-8"?>
<p:tagLst xmlns:p="http://schemas.openxmlformats.org/presentationml/2006/main">
  <p:tag name="KSO_WM_UNIT_COLOR_SCHEME_SHAPE_ID" val="22"/>
  <p:tag name="KSO_WM_UNIT_COLOR_SCHEME_PARENT_PAGE" val="0_1"/>
  <p:tag name="KSO_WM_UNIT_ADJUSTLAYOUT_ID" val="22"/>
  <p:tag name="KSO_WM_UNIT_PRESET_TEXT" val="统一的几何设计元素,九号平衡车上手非常容易，稍加适应就能轻松操控。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5049_1*m_h_f*1_2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6.xml><?xml version="1.0" encoding="utf-8"?>
<p:tagLst xmlns:p="http://schemas.openxmlformats.org/presentationml/2006/main">
  <p:tag name="KSO_WM_UNIT_COLOR_SCHEME_SHAPE_ID" val="26"/>
  <p:tag name="KSO_WM_UNIT_COLOR_SCHEME_PARENT_PAGE" val="0_1"/>
  <p:tag name="KSO_WM_UNIT_ADJUSTLAYOUT_ID" val="26"/>
  <p:tag name="KSO_WM_UNIT_PRESET_TEXT" val="统一的几何设计元素,九号平衡车上手非常容易，稍加适应就能轻松操控。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5049_1*m_h_f*1_1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7.xml><?xml version="1.0" encoding="utf-8"?>
<p:tagLst xmlns:p="http://schemas.openxmlformats.org/presentationml/2006/main">
  <p:tag name="KSO_WM_UNIT_COLOR_SCHEME_SHAPE_ID" val="15"/>
  <p:tag name="KSO_WM_UNIT_COLOR_SCHEME_PARENT_PAGE" val="0_1"/>
  <p:tag name="KSO_WM_UNIT_ADJUSTLAYOUT_ID" val="15"/>
  <p:tag name="KSO_WM_UNIT_ISCONTENTSTITLE" val="0"/>
  <p:tag name="KSO_WM_UNIT_PRESET_TEXT" val="前后双重刹车系统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diagram20195049_1*a*1"/>
  <p:tag name="KSO_WM_TEMPLATE_CATEGORY" val="diagram"/>
  <p:tag name="KSO_WM_TEMPLATE_INDEX" val="20195049"/>
  <p:tag name="KSO_WM_UNIT_LAYERLEVEL" val="1"/>
  <p:tag name="KSO_WM_TAG_VERSION" val="1.0"/>
  <p:tag name="KSO_WM_BEAUTIFY_FLAG" val="#wm#"/>
  <p:tag name="KSO_WM_UNIT_TEXT_FILL_FORE_SCHEMECOLOR_INDEX" val="14"/>
  <p:tag name="KSO_WM_UNIT_TEXT_FILL_TYPE" val="1"/>
  <p:tag name="KSO_WM_UNIT_USESOURCEFORMAT_APPLY" val="1"/>
</p:tagLst>
</file>

<file path=ppt/tags/tag648.xml><?xml version="1.0" encoding="utf-8"?>
<p:tagLst xmlns:p="http://schemas.openxmlformats.org/presentationml/2006/main">
  <p:tag name="KSO_WM_UNIT_COLOR_SCHEME_SHAPE_ID" val="3"/>
  <p:tag name="KSO_WM_UNIT_COLOR_SCHEME_PARENT_PAGE" val="0_1"/>
  <p:tag name="KSO_WM_UNIT_ADJUSTLAYOUT_ID" val="3"/>
  <p:tag name="KSO_WM_UNIT_ISCONTENTSTITLE" val="0"/>
  <p:tag name="KSO_WM_UNIT_PRESET_TEXT" val="简洁美观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195049_1*m_h_a*1_1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49.xml><?xml version="1.0" encoding="utf-8"?>
<p:tagLst xmlns:p="http://schemas.openxmlformats.org/presentationml/2006/main">
  <p:tag name="KSO_WM_UNIT_COLOR_SCHEME_SHAPE_ID" val="4"/>
  <p:tag name="KSO_WM_UNIT_COLOR_SCHEME_PARENT_PAGE" val="0_1"/>
  <p:tag name="KSO_WM_UNIT_ADJUSTLAYOUT_ID" val="4"/>
  <p:tag name="KSO_WM_UNIT_ISCONTENTSTITLE" val="0"/>
  <p:tag name="KSO_WM_UNIT_PRESET_TEXT" val="贴心舒适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195049_1*m_h_a*1_2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0.xml><?xml version="1.0" encoding="utf-8"?>
<p:tagLst xmlns:p="http://schemas.openxmlformats.org/presentationml/2006/main">
  <p:tag name="KSO_WM_UNIT_COLOR_SCHEME_SHAPE_ID" val="5"/>
  <p:tag name="KSO_WM_UNIT_COLOR_SCHEME_PARENT_PAGE" val="0_1"/>
  <p:tag name="KSO_WM_UNIT_ADJUSTLAYOUT_ID" val="5"/>
  <p:tag name="KSO_WM_UNIT_ISCONTENTSTITLE" val="0"/>
  <p:tag name="KSO_WM_UNIT_PRESET_TEXT" val="巧妙的折叠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195049_1*m_h_a*1_3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1.xml><?xml version="1.0" encoding="utf-8"?>
<p:tagLst xmlns:p="http://schemas.openxmlformats.org/presentationml/2006/main">
  <p:tag name="KSO_WM_UNIT_COLOR_SCHEME_SHAPE_ID" val="6"/>
  <p:tag name="KSO_WM_UNIT_COLOR_SCHEME_PARENT_PAGE" val="0_1"/>
  <p:tag name="KSO_WM_UNIT_ADJUSTLAYOUT_ID" val="6"/>
  <p:tag name="KSO_WM_UNIT_PRESET_TEXT" val="统一的几何设计元素,九号平衡车上手非常容易，稍加适应就能轻松操控。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5049_1*m_h_f*1_3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2.xml><?xml version="1.0" encoding="utf-8"?>
<p:tagLst xmlns:p="http://schemas.openxmlformats.org/presentationml/2006/main">
  <p:tag name="KSO_WM_UNIT_COLOR_SCHEME_SHAPE_ID" val="7"/>
  <p:tag name="KSO_WM_UNIT_COLOR_SCHEME_PARENT_PAGE" val="0_1"/>
  <p:tag name="KSO_WM_UNIT_ADJUSTLAYOUT_ID" val="7"/>
  <p:tag name="KSO_WM_UNIT_ISCONTENTSTITLE" val="0"/>
  <p:tag name="KSO_WM_UNIT_PRESET_TEXT" val="防滑手把设计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195049_1*m_h_a*1_4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3.xml><?xml version="1.0" encoding="utf-8"?>
<p:tagLst xmlns:p="http://schemas.openxmlformats.org/presentationml/2006/main">
  <p:tag name="KSO_WM_UNIT_COLOR_SCHEME_SHAPE_ID" val="8"/>
  <p:tag name="KSO_WM_UNIT_COLOR_SCHEME_PARENT_PAGE" val="0_1"/>
  <p:tag name="KSO_WM_UNIT_ADJUSTLAYOUT_ID" val="8"/>
  <p:tag name="KSO_WM_UNIT_PRESET_TEXT" val="统一的几何设计元素,九号平衡车上手非常容易，稍加适应就能轻松操控。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5049_1*m_h_f*1_4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4.xml><?xml version="1.0" encoding="utf-8"?>
<p:tagLst xmlns:p="http://schemas.openxmlformats.org/presentationml/2006/main">
  <p:tag name="KSO_WM_UNIT_COLOR_SCHEME_SHAPE_ID" val="9"/>
  <p:tag name="KSO_WM_UNIT_COLOR_SCHEME_PARENT_PAGE" val="0_1"/>
  <p:tag name="KSO_WM_UNIT_ADJUSTLAYOUT_ID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195049_1*m_h_i*1_1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655.xml><?xml version="1.0" encoding="utf-8"?>
<p:tagLst xmlns:p="http://schemas.openxmlformats.org/presentationml/2006/main">
  <p:tag name="KSO_WM_UNIT_COLOR_SCHEME_SHAPE_ID" val="10"/>
  <p:tag name="KSO_WM_UNIT_COLOR_SCHEME_PARENT_PAGE" val="0_1"/>
  <p:tag name="KSO_WM_UNIT_ADJUSTLAYOUT_ID" val="1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195049_1*m_h_i*1_2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6"/>
  <p:tag name="KSO_WM_UNIT_TEXT_FILL_TYPE" val="1"/>
  <p:tag name="KSO_WM_UNIT_USESOURCEFORMAT_APPLY" val="1"/>
</p:tagLst>
</file>

<file path=ppt/tags/tag656.xml><?xml version="1.0" encoding="utf-8"?>
<p:tagLst xmlns:p="http://schemas.openxmlformats.org/presentationml/2006/main">
  <p:tag name="KSO_WM_UNIT_COLOR_SCHEME_SHAPE_ID" val="11"/>
  <p:tag name="KSO_WM_UNIT_COLOR_SCHEME_PARENT_PAGE" val="0_1"/>
  <p:tag name="KSO_WM_UNIT_ADJUSTLAYOUT_ID" val="1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195049_1*m_h_i*1_3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7"/>
  <p:tag name="KSO_WM_UNIT_TEXT_FILL_TYPE" val="1"/>
  <p:tag name="KSO_WM_UNIT_USESOURCEFORMAT_APPLY" val="1"/>
</p:tagLst>
</file>

<file path=ppt/tags/tag657.xml><?xml version="1.0" encoding="utf-8"?>
<p:tagLst xmlns:p="http://schemas.openxmlformats.org/presentationml/2006/main">
  <p:tag name="KSO_WM_UNIT_COLOR_SCHEME_SHAPE_ID" val="12"/>
  <p:tag name="KSO_WM_UNIT_COLOR_SCHEME_PARENT_PAGE" val="0_1"/>
  <p:tag name="KSO_WM_UNIT_ADJUSTLAYOUT_ID" val="1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195049_1*m_h_i*1_4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</p:tagLst>
</file>

<file path=ppt/tags/tag658.xml><?xml version="1.0" encoding="utf-8"?>
<p:tagLst xmlns:p="http://schemas.openxmlformats.org/presentationml/2006/main">
  <p:tag name="KSO_WM_UNIT_COLOR_SCHEME_SHAPE_ID" val="8"/>
  <p:tag name="KSO_WM_UNIT_COLOR_SCHEME_PARENT_PAGE" val="0_1"/>
  <p:tag name="KSO_WM_UNIT_ADJUSTLAYOUT_ID" val="8"/>
  <p:tag name="KSO_WM_UNIT_PRESET_TEXT" val="统一的几何设计元素,九号平衡车上手非常容易，稍加适应就能轻松操控。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5049_1*m_h_f*1_4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59.xml><?xml version="1.0" encoding="utf-8"?>
<p:tagLst xmlns:p="http://schemas.openxmlformats.org/presentationml/2006/main">
  <p:tag name="KSO_WM_UNIT_COLOR_SCHEME_SHAPE_ID" val="12"/>
  <p:tag name="KSO_WM_UNIT_COLOR_SCHEME_PARENT_PAGE" val="0_1"/>
  <p:tag name="KSO_WM_UNIT_ADJUSTLAYOUT_ID" val="1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195049_1*m_h_i*1_4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8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0.xml><?xml version="1.0" encoding="utf-8"?>
<p:tagLst xmlns:p="http://schemas.openxmlformats.org/presentationml/2006/main">
  <p:tag name="KSO_WM_UNIT_COLOR_SCHEME_SHAPE_ID" val="7"/>
  <p:tag name="KSO_WM_UNIT_COLOR_SCHEME_PARENT_PAGE" val="0_1"/>
  <p:tag name="KSO_WM_UNIT_ADJUSTLAYOUT_ID" val="7"/>
  <p:tag name="KSO_WM_UNIT_ISCONTENTSTITLE" val="0"/>
  <p:tag name="KSO_WM_UNIT_PRESET_TEXT" val="防滑手把设计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195049_1*m_h_a*1_4_1"/>
  <p:tag name="KSO_WM_TEMPLATE_CATEGORY" val="diagram"/>
  <p:tag name="KSO_WM_TEMPLATE_INDEX" val="20195049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661.xml><?xml version="1.0" encoding="utf-8"?>
<p:tagLst xmlns:p="http://schemas.openxmlformats.org/presentationml/2006/main">
  <p:tag name="KSO_WM_BEAUTIFY_FLAG" val="#wm#"/>
  <p:tag name="KSO_WM_TEMPLATE_CATEGORY" val="diagram"/>
  <p:tag name="KSO_WM_TEMPLATE_INDEX" val="20195049"/>
  <p:tag name="KSO_WM_SLIDE_COLORSCHEME_VERSION" val="3.2"/>
  <p:tag name="KSO_WM_SLIDE_CONSTRAINT" val="%7b%22slideConstraint%22%3a%7b%22seriesAreas%22%3a%5b%5d%2c%22singleAreas%22%3a%5b%7b%22shapes%22%3a%5b20%5d%2c%22serialConstraintIndex%22%3a-1%2c%22areatextmark%22%3a0%2c%22pictureprocessmark%22%3a0%7d%5d%7d%7d"/>
  <p:tag name="KSO_WM_SLIDE_ID" val="diagram20195049_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1"/>
  <p:tag name="KSO_WM_SLIDE_SIZE" val="437.578*336.421"/>
  <p:tag name="KSO_WM_SLIDE_POSITION" val="483.522*157.516"/>
  <p:tag name="KSO_WM_DIAGRAM_GROUP_CODE" val="m1-1"/>
  <p:tag name="KSO_WM_SLIDE_DIAGTYPE" val="m"/>
  <p:tag name="KSO_WM_TAG_VERSION" val="1.0"/>
  <p:tag name="KSO_WM_SLIDE_LAYOUT" val="a_d_m"/>
  <p:tag name="KSO_WM_SLIDE_LAYOUT_CNT" val="1_1_1"/>
  <p:tag name="KSO_WM_SPECIAL_SOURCE" val="bdnull"/>
</p:tagLst>
</file>

<file path=ppt/tags/tag662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0"/>
  <p:tag name="KSO_WM_UNIT_DIAGRAM_ISREFERUNIT" val="0"/>
  <p:tag name="KSO_WM_DIAGRAM_GROUP_CODE" val="ε1-2"/>
  <p:tag name="KSO_WM_UNIT_TYPE" val="i"/>
  <p:tag name="KSO_WM_UNIT_INDEX" val="4"/>
  <p:tag name="KSO_WM_UNIT_ID" val="diagram20194421_2*i*4"/>
  <p:tag name="KSO_WM_TEMPLATE_CATEGORY" val="diagram"/>
  <p:tag name="KSO_WM_TEMPLATE_INDEX" val="20194421"/>
  <p:tag name="KSO_WM_UNIT_LAYERLEVEL" val="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63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0"/>
  <p:tag name="KSO_WM_UNIT_DIAGRAM_ISREFERUNIT" val="0"/>
  <p:tag name="KSO_WM_DIAGRAM_GROUP_CODE" val="ε1-2"/>
  <p:tag name="KSO_WM_UNIT_TYPE" val="i"/>
  <p:tag name="KSO_WM_UNIT_INDEX" val="2"/>
  <p:tag name="KSO_WM_UNIT_ID" val="diagram20194421_2*i*2"/>
  <p:tag name="KSO_WM_TEMPLATE_CATEGORY" val="diagram"/>
  <p:tag name="KSO_WM_TEMPLATE_INDEX" val="20194421"/>
  <p:tag name="KSO_WM_UNIT_LAYERLEVEL" val="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64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0"/>
  <p:tag name="KSO_WM_UNIT_DIAGRAM_ISREFERUNIT" val="0"/>
  <p:tag name="KSO_WM_DIAGRAM_GROUP_CODE" val="ε1-2"/>
  <p:tag name="KSO_WM_UNIT_TYPE" val="i"/>
  <p:tag name="KSO_WM_UNIT_INDEX" val="3"/>
  <p:tag name="KSO_WM_UNIT_ID" val="diagram20194421_2*i*3"/>
  <p:tag name="KSO_WM_TEMPLATE_CATEGORY" val="diagram"/>
  <p:tag name="KSO_WM_TEMPLATE_INDEX" val="20194421"/>
  <p:tag name="KSO_WM_UNIT_LAYERLEVEL" val="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65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ab60d00f-b2e8-4acc-8ec9-d0c3d900993e"/>
  <p:tag name="KSO_WM_DIAGRAM_GROUP_CODE" val="ε1-1"/>
  <p:tag name="KSO_WM_UNIT_TYPE" val="ε_h_h_h_i"/>
  <p:tag name="KSO_WM_UNIT_INDEX" val="1_2_1_2_1"/>
  <p:tag name="KSO_WM_UNIT_ID" val="diagram20194421_2*ε_h_h_h_i*1_2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66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a251f318-ef5e-402a-9020-c535caaefc59"/>
  <p:tag name="KSO_WM_DIAGRAM_GROUP_CODE" val="ε1-1"/>
  <p:tag name="KSO_WM_UNIT_TYPE" val="ε_h_h_h_i"/>
  <p:tag name="KSO_WM_UNIT_INDEX" val="1_2_2_2_1"/>
  <p:tag name="KSO_WM_UNIT_ID" val="diagram20194421_2*ε_h_h_h_i*1_2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5"/>
  <p:tag name="KSO_WM_UNIT_ID" val="diagram20194421_2*ε_i*1_5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3"/>
  <p:tag name="KSO_WM_UNIT_ID" val="diagram20194421_2*ε_i*1_3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69.xml><?xml version="1.0" encoding="utf-8"?>
<p:tagLst xmlns:p="http://schemas.openxmlformats.org/presentationml/2006/main">
  <p:tag name="KSO_WM_UNIT_TEXT_PART_ID_V2" val="d-3-1"/>
  <p:tag name="KSO_WM_UNIT_NOCLEAR" val="0"/>
  <p:tag name="KSO_WM_UNIT_VALUE" val="3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1"/>
  <p:tag name="KSO_WM_UNIT_ID" val="diagram20194421_2*ε_f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点击此处添加正文，文字是您思想的提炼，请尽量言简意赅的阐述观点。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0.xml><?xml version="1.0" encoding="utf-8"?>
<p:tagLst xmlns:p="http://schemas.openxmlformats.org/presentationml/2006/main">
  <p:tag name="KSO_WM_UNIT_TEXT_PART_ID_V2" val="a-4-1"/>
  <p:tag name="KSO_WM_UNIT_DIAGRAM_MAX_ITEM_COUNT" val="8"/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a"/>
  <p:tag name="KSO_WM_UNIT_INDEX" val="1_3"/>
  <p:tag name="KSO_WM_UNIT_ID" val="diagram20194421_2*ε_a*1_3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单击添加大标题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71.xml><?xml version="1.0" encoding="utf-8"?>
<p:tagLst xmlns:p="http://schemas.openxmlformats.org/presentationml/2006/main">
  <p:tag name="KSO_WM_UNIT_ICON_FILEID" val="3096795"/>
  <p:tag name="KSO_WM_UNIT_ICON_STYLE" val="1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2"/>
  <p:tag name="KSO_WM_UNIT_ID" val="diagram20194421_2*ε_i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72.xml><?xml version="1.0" encoding="utf-8"?>
<p:tagLst xmlns:p="http://schemas.openxmlformats.org/presentationml/2006/main">
  <p:tag name="KSO_WM_UNIT_ICON_FILEID" val="3096798"/>
  <p:tag name="KSO_WM_UNIT_ICON_STYLE" val="1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4"/>
  <p:tag name="KSO_WM_UNIT_ID" val="diagram20194421_2*ε_i*1_4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4"/>
  <p:tag name="KSO_WM_UNIT_FILL_TYPE" val="1"/>
  <p:tag name="KSO_WM_UNIT_USESOURCEFORMAT_APPLY" val="1"/>
</p:tagLst>
</file>

<file path=ppt/tags/tag67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a"/>
  <p:tag name="KSO_WM_UNIT_INDEX" val="1_1"/>
  <p:tag name="KSO_WM_UNIT_ID" val="diagram20194421_2*ε_a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添加标题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74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2"/>
  <p:tag name="KSO_WM_UNIT_ID" val="diagram20194421_2*ε_f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7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a"/>
  <p:tag name="KSO_WM_UNIT_INDEX" val="1_2"/>
  <p:tag name="KSO_WM_UNIT_ID" val="diagram20194421_2*ε_a*1_2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添加标题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76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f"/>
  <p:tag name="KSO_WM_UNIT_INDEX" val="1_3"/>
  <p:tag name="KSO_WM_UNIT_ID" val="diagram20194421_2*ε_f*1_3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i"/>
  <p:tag name="KSO_WM_UNIT_INDEX" val="1_1"/>
  <p:tag name="KSO_WM_UNIT_ID" val="diagram20194421_2*ε_i*1_1"/>
  <p:tag name="KSO_WM_TEMPLATE_CATEGORY" val="diagram"/>
  <p:tag name="KSO_WM_TEMPLATE_INDEX" val="20194421"/>
  <p:tag name="KSO_WM_UNIT_LAYERLEVEL" val="1_1"/>
  <p:tag name="KSO_WM_TAG_VERSION" val="1.0"/>
  <p:tag name="KSO_WM_BEAUTIFY_FLAG" val="#wm#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78.xml><?xml version="1.0" encoding="utf-8"?>
<p:tagLst xmlns:p="http://schemas.openxmlformats.org/presentationml/2006/main">
  <p:tag name="KSO_WM_UNIT_DIAGRAM_MAX_ITEM_COUNT" val="8"/>
  <p:tag name="KSO_WM_UNIT_DIAGRAM_SUBTYPE" val="d"/>
  <p:tag name="KSO_WM_UNIT_HIGHLIGHT" val="0"/>
  <p:tag name="KSO_WM_UNIT_COMPATIBLE" val="0"/>
  <p:tag name="KSO_WM_UNIT_DIAGRAM_ISNUMVISUAL" val="0"/>
  <p:tag name="KSO_WM_UNIT_DIAGRAM_ISREFERUNIT" val="0"/>
  <p:tag name="KSO_WM_DIAGRAM_GROUP_CODE" val="ε1-2"/>
  <p:tag name="KSO_WM_UNIT_TYPE" val="i"/>
  <p:tag name="KSO_WM_UNIT_INDEX" val="1"/>
  <p:tag name="KSO_WM_UNIT_ID" val="diagram20194421_2*i*1"/>
  <p:tag name="KSO_WM_TEMPLATE_CATEGORY" val="diagram"/>
  <p:tag name="KSO_WM_TEMPLATE_INDEX" val="20194421"/>
  <p:tag name="KSO_WM_UNIT_LAYERLEVEL" val="1"/>
  <p:tag name="KSO_WM_TAG_VERSION" val="1.0"/>
  <p:tag name="KSO_WM_BEAUTIFY_FLAG" val="#wm#"/>
  <p:tag name="KSO_WM_UNIT_TEXT_FILL_FORE_SCHEMECOLOR_INDEX" val="2"/>
  <p:tag name="KSO_WM_UNIT_TEXT_FILL_TYPE" val="1"/>
  <p:tag name="KSO_WM_UNIT_USESOURCEFORMAT_APPLY" val="1"/>
</p:tagLst>
</file>

<file path=ppt/tags/tag679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1_1_1"/>
  <p:tag name="KSO_WM_UNIT_ID" val="diagram20194421_2*ε_h_h_f*1_1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0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da0149fe-3a21-486b-adda-db347a9996e4"/>
  <p:tag name="KSO_WM_DIAGRAM_GROUP_CODE" val="ε1-1"/>
  <p:tag name="KSO_WM_UNIT_TYPE" val="ε_h_h_h_f"/>
  <p:tag name="KSO_WM_UNIT_INDEX" val="1_1_1_1_1"/>
  <p:tag name="KSO_WM_UNIT_ID" val="diagram20194421_2*ε_h_h_h_f*1_1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50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81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2_1_1"/>
  <p:tag name="KSO_WM_UNIT_ID" val="diagram20194421_2*ε_h_h_f*1_2_1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82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ab60d00f-b2e8-4acc-8ec9-d0c3d900993e"/>
  <p:tag name="KSO_WM_DIAGRAM_GROUP_CODE" val="ε1-1"/>
  <p:tag name="KSO_WM_UNIT_TYPE" val="ε_h_h_h_f"/>
  <p:tag name="KSO_WM_UNIT_INDEX" val="1_2_1_1_1"/>
  <p:tag name="KSO_WM_UNIT_ID" val="diagram20194421_2*ε_h_h_h_f*1_2_1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7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83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1_2_1"/>
  <p:tag name="KSO_WM_UNIT_ID" val="diagram20194421_2*ε_h_h_f*1_1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84.xml><?xml version="1.0" encoding="utf-8"?>
<p:tagLst xmlns:p="http://schemas.openxmlformats.org/presentationml/2006/main">
  <p:tag name="KSO_WM_UNIT_DIAGRAM_NUM_VISUAL_MAIN_COLOR" val="10"/>
  <p:tag name="KSO_WM_UNIT_DIAGRAM_NUM_VISUAL_SECOND_COLOR" val="14"/>
  <p:tag name="KSO_WM_UNIT_DIAGRAM_NUMVISUAL_CHANGE_MODES" val="1"/>
  <p:tag name="KSO_WM_UNIT_DIAGRAM_NUMVISUAL_GRADIENT_DIRECTION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d1f973df-054c-43af-8258-bd22adc45419"/>
  <p:tag name="KSO_WM_DIAGRAM_GROUP_CODE" val="ε1-1"/>
  <p:tag name="KSO_WM_UNIT_TYPE" val="ε_h_h_h_i"/>
  <p:tag name="KSO_WM_UNIT_INDEX" val="1_1_2_2_1"/>
  <p:tag name="KSO_WM_UNIT_ID" val="diagram20194421_2*ε_h_h_h_i*1_1_2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85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75"/>
  <p:tag name="KSO_WM_UNIT_DIAGRAM_NUMVISUAL_BIND_NUMID" val="d1f973df-054c-43af-8258-bd22adc45419"/>
  <p:tag name="KSO_WM_DIAGRAM_GROUP_CODE" val="ε1-1"/>
  <p:tag name="KSO_WM_UNIT_TYPE" val="ε_h_h_h_f"/>
  <p:tag name="KSO_WM_UNIT_INDEX" val="1_1_2_1_1"/>
  <p:tag name="KSO_WM_UNIT_ID" val="diagram20194421_2*ε_h_h_h_f*1_1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75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86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2_2_1"/>
  <p:tag name="KSO_WM_UNIT_ID" val="diagram20194421_2*ε_h_h_f*1_2_2_1"/>
  <p:tag name="KSO_WM_TEMPLATE_CATEGORY" val="diagram"/>
  <p:tag name="KSO_WM_TEMPLATE_INDEX" val="20194421"/>
  <p:tag name="KSO_WM_UNIT_LAYERLEVEL" val="1_1_1_1"/>
  <p:tag name="KSO_WM_TAG_VERSION" val="1.0"/>
  <p:tag name="KSO_WM_BEAUTIFY_FLAG" val="#wm#"/>
  <p:tag name="KSO_WM_UNIT_PRESET_TEXT" val="补充详细说明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87.xml><?xml version="1.0" encoding="utf-8"?>
<p:tagLst xmlns:p="http://schemas.openxmlformats.org/presentationml/2006/main">
  <p:tag name="KSO_WM_UNIT_DIAGRAM_NUMVISUAL_CHANGE_MODES" val="32"/>
  <p:tag name="KSO_WM_UNIT_NOCLEAR" val="0"/>
  <p:tag name="KSO_WM_UNIT_VALUE" val="3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a251f318-ef5e-402a-9020-c535caaefc59"/>
  <p:tag name="KSO_WM_DIAGRAM_GROUP_CODE" val="ε1-1"/>
  <p:tag name="KSO_WM_UNIT_TYPE" val="ε_h_h_h_f"/>
  <p:tag name="KSO_WM_UNIT_INDEX" val="1_2_2_1_1"/>
  <p:tag name="KSO_WM_UNIT_ID" val="diagram20194421_2*ε_h_h_h_f*1_2_2_1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PRESET_TEXT" val="50%"/>
  <p:tag name="KSO_WM_UNIT_DIAGRAM_MAX_ITEM_COUNT" val="8"/>
  <p:tag name="KSO_WM_UNIT_DIAGRAM_SUBTYPE" val="d"/>
  <p:tag name="KSO_WM_UNIT_TEXT_FILL_FORE_SCHEMECOLOR_INDEX" val="13"/>
  <p:tag name="KSO_WM_UNIT_TEXT_FILL_TYPE" val="1"/>
  <p:tag name="KSO_WM_UNIT_USESOURCEFORMAT_APPLY" val="1"/>
</p:tagLst>
</file>

<file path=ppt/tags/tag688.xml><?xml version="1.0" encoding="utf-8"?>
<p:tagLst xmlns:p="http://schemas.openxmlformats.org/presentationml/2006/main">
  <p:tag name="KSO_WM_UNIT_DIAGRAM_NUM_VISUAL_MAIN_COLOR" val="5"/>
  <p:tag name="KSO_WM_UNIT_DIAGRAM_NUM_VISUAL_SECOND_COLOR" val="14"/>
  <p:tag name="KSO_WM_UNIT_DIAGRAM_NUMVISUAL_CHANGE_MODES" val="1"/>
  <p:tag name="KSO_WM_UNIT_DIAGRAM_NUMVISUAL_GRADIENT_DIRECTION" val="4"/>
  <p:tag name="KSO_WM_UNIT_HIGHLIGHT" val="0"/>
  <p:tag name="KSO_WM_UNIT_COMPATIBLE" val="0"/>
  <p:tag name="KSO_WM_UNIT_DIAGRAM_ISNUMVISUAL" val="1"/>
  <p:tag name="KSO_WM_UNIT_DIAGRAM_ISREFERUNIT" val="0"/>
  <p:tag name="KSO_WM_UNIT_DIAGRAM_NUM_VALUE" val="50"/>
  <p:tag name="KSO_WM_UNIT_DIAGRAM_NUMVISUAL_BIND_NUMID" val="da0149fe-3a21-486b-adda-db347a9996e4"/>
  <p:tag name="KSO_WM_DIAGRAM_GROUP_CODE" val="ε1-1"/>
  <p:tag name="KSO_WM_UNIT_TYPE" val="ε_h_h_h_i"/>
  <p:tag name="KSO_WM_UNIT_INDEX" val="1_1_1_2_1"/>
  <p:tag name="KSO_WM_UNIT_ID" val="diagram20194421_2*ε_h_h_h_i*1_1_1_2_1"/>
  <p:tag name="KSO_WM_TEMPLATE_CATEGORY" val="diagram"/>
  <p:tag name="KSO_WM_TEMPLATE_INDEX" val="20194421"/>
  <p:tag name="KSO_WM_UNIT_LAYERLEVEL" val="1_1_1_1_1"/>
  <p:tag name="KSO_WM_TAG_VERSION" val="1.0"/>
  <p:tag name="KSO_WM_BEAUTIFY_FLAG" val="#wm#"/>
  <p:tag name="KSO_WM_UNIT_DIAGRAM_MAX_ITEM_COUNT" val="8"/>
  <p:tag name="KSO_WM_UNIT_DIAGRAM_SUBTYPE" val="d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89.xml><?xml version="1.0" encoding="utf-8"?>
<p:tagLst xmlns:p="http://schemas.openxmlformats.org/presentationml/2006/main">
  <p:tag name="KSO_WM_BEAUTIFY_FLAG" val="#wm#"/>
  <p:tag name="KSO_WM_TEMPLATE_CATEGORY" val="diagram"/>
  <p:tag name="KSO_WM_TEMPLATE_INDEX" val="20194421"/>
  <p:tag name="KSO_WM_SLIDE_ID" val="diagram20194421_2"/>
  <p:tag name="KSO_WM_SLIDE_TYPE" val="text"/>
  <p:tag name="KSO_WM_SLIDE_SUBTYPE" val="diag"/>
  <p:tag name="KSO_WM_SLIDE_ITEM_CNT" val="4"/>
  <p:tag name="KSO_WM_SLIDE_INDEX" val="2"/>
  <p:tag name="KSO_WM_SLIDE_SIZE" val="835.1*397.95"/>
  <p:tag name="KSO_WM_SLIDE_POSITION" val="49*71"/>
  <p:tag name="KSO_WM_DIAGRAM_GROUP_CODE" val="ε1-1"/>
  <p:tag name="KSO_WM_SLIDE_DIAGTYPE" val="ε"/>
  <p:tag name="KSO_WM_TAG_VERSION" val="1.0"/>
  <p:tag name="KSO_WM_SLIDE_LAYOUT" val="ε"/>
  <p:tag name="KSO_WM_SLIDE_LAYOUT_CNT" val="1"/>
  <p:tag name="KSO_WM_SLIDE_MODEL_TYPE" val="numdgm"/>
  <p:tag name="KSO_WM_TEMPLATE_SUBCATEGORY" val="0"/>
  <p:tag name="KSO_WM_SLIDE_NumDiagram_DynamicNumAnim_Flag" val="1"/>
  <p:tag name="KSO_WM_SLIDE_NumDiagram_DynamicNumAnim_Type" val="1"/>
  <p:tag name="KSO_WM_SPECIAL_SOURCE" val="bdnull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0.xml><?xml version="1.0" encoding="utf-8"?>
<p:tagLst xmlns:p="http://schemas.openxmlformats.org/presentationml/2006/main">
  <p:tag name="KSO_WM_TEMPLATE_CATEGORY" val="diagram"/>
  <p:tag name="KSO_WM_TEMPLATE_INDEX" val="20189651"/>
  <p:tag name="KSO_WM_UNIT_TYPE" val="f"/>
  <p:tag name="KSO_WM_UNIT_INDEX" val="1"/>
  <p:tag name="KSO_WM_UNIT_ID" val="diagram20189651_1*f*1"/>
  <p:tag name="KSO_WM_UNIT_LAYERLEVEL" val="1"/>
  <p:tag name="KSO_WM_UNIT_VALUE" val="52"/>
  <p:tag name="KSO_WM_UNIT_HIGHLIGHT" val="0"/>
  <p:tag name="KSO_WM_UNIT_COMPATIBLE" val="0"/>
  <p:tag name="KSO_WM_UNIT_CLEAR" val="0"/>
  <p:tag name="KSO_WM_DIAGRAM_GROUP_CODE" val="l1-1"/>
  <p:tag name="KSO_WM_BEAUTIFY_FLAG" val="#wm#"/>
  <p:tag name="KSO_WM_TAG_VERSION" val="1.0"/>
  <p:tag name="KSO_WM_UNIT_PRESET_TEXT" val="Lorem ipsum dolor sit er elit lamet, consectetaur cillium adipisicing pecu, sed do eiusmod tempor incididunt."/>
  <p:tag name="KSO_WM_UNIT_TEXT_FILL_FORE_SCHEMECOLOR_INDEX" val="13"/>
  <p:tag name="KSO_WM_UNIT_TEXT_FILL_TYPE" val="1"/>
  <p:tag name="KSO_WM_UNIT_USESOURCEFORMAT_APPLY" val="1"/>
</p:tagLst>
</file>

<file path=ppt/tags/tag691.xml><?xml version="1.0" encoding="utf-8"?>
<p:tagLst xmlns:p="http://schemas.openxmlformats.org/presentationml/2006/main">
  <p:tag name="KSO_WM_TEMPLATE_CATEGORY" val="diagram"/>
  <p:tag name="KSO_WM_TEMPLATE_INDEX" val="20189651"/>
  <p:tag name="KSO_WM_UNIT_TYPE" val="a"/>
  <p:tag name="KSO_WM_UNIT_INDEX" val="1"/>
  <p:tag name="KSO_WM_UNIT_ID" val="diagram20189651_1*a*1"/>
  <p:tag name="KSO_WM_UNIT_LAYERLEVEL" val="1"/>
  <p:tag name="KSO_WM_UNIT_VALUE" val="14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Lorem ipsum dolor sit amet"/>
</p:tagLst>
</file>

<file path=ppt/tags/tag692.xml><?xml version="1.0" encoding="utf-8"?>
<p:tagLst xmlns:p="http://schemas.openxmlformats.org/presentationml/2006/main">
  <p:tag name="KSO_WM_TEMPLATE_CATEGORY" val="diagram"/>
  <p:tag name="KSO_WM_TEMPLATE_INDEX" val="20189651"/>
  <p:tag name="KSO_WM_UNIT_TYPE" val="f"/>
  <p:tag name="KSO_WM_UNIT_INDEX" val="2"/>
  <p:tag name="KSO_WM_UNIT_ID" val="diagram20189651_1*f*2"/>
  <p:tag name="KSO_WM_UNIT_LAYERLEVEL" val="1"/>
  <p:tag name="KSO_WM_UNIT_VALUE" val="52"/>
  <p:tag name="KSO_WM_UNIT_HIGHLIGHT" val="0"/>
  <p:tag name="KSO_WM_UNIT_COMPATIBLE" val="0"/>
  <p:tag name="KSO_WM_UNIT_CLEAR" val="0"/>
  <p:tag name="KSO_WM_DIAGRAM_GROUP_CODE" val="l1-1"/>
  <p:tag name="KSO_WM_BEAUTIFY_FLAG" val="#wm#"/>
  <p:tag name="KSO_WM_TAG_VERSION" val="1.0"/>
  <p:tag name="KSO_WM_UNIT_PRESET_TEXT" val="Lorem ipsum dolor sit er elit lamet, consectetaur cillium adipisicing pecu, sed do eiusmod tempor incididunt."/>
  <p:tag name="KSO_WM_UNIT_TEXT_FILL_FORE_SCHEMECOLOR_INDEX" val="13"/>
  <p:tag name="KSO_WM_UNIT_TEXT_FILL_TYPE" val="1"/>
  <p:tag name="KSO_WM_UNIT_USESOURCEFORMAT_APPLY" val="1"/>
</p:tagLst>
</file>

<file path=ppt/tags/tag693.xml><?xml version="1.0" encoding="utf-8"?>
<p:tagLst xmlns:p="http://schemas.openxmlformats.org/presentationml/2006/main">
  <p:tag name="KSO_WM_TEMPLATE_CATEGORY" val="diagram"/>
  <p:tag name="KSO_WM_TEMPLATE_INDEX" val="20189651"/>
  <p:tag name="KSO_WM_UNIT_TYPE" val="f"/>
  <p:tag name="KSO_WM_UNIT_INDEX" val="3"/>
  <p:tag name="KSO_WM_UNIT_ID" val="diagram20189651_1*f*3"/>
  <p:tag name="KSO_WM_UNIT_LAYERLEVEL" val="1"/>
  <p:tag name="KSO_WM_UNIT_VALUE" val="52"/>
  <p:tag name="KSO_WM_UNIT_HIGHLIGHT" val="0"/>
  <p:tag name="KSO_WM_UNIT_COMPATIBLE" val="0"/>
  <p:tag name="KSO_WM_UNIT_CLEAR" val="0"/>
  <p:tag name="KSO_WM_DIAGRAM_GROUP_CODE" val="l1-1"/>
  <p:tag name="KSO_WM_BEAUTIFY_FLAG" val="#wm#"/>
  <p:tag name="KSO_WM_TAG_VERSION" val="1.0"/>
  <p:tag name="KSO_WM_UNIT_PRESET_TEXT" val="Lorem ipsum dolor sit er elit lamet, consectetaur cillium adipisicing pecu, sed do eiusmod tempor incididunt."/>
  <p:tag name="KSO_WM_UNIT_TEXT_FILL_FORE_SCHEMECOLOR_INDEX" val="13"/>
  <p:tag name="KSO_WM_UNIT_TEXT_FILL_TYPE" val="1"/>
  <p:tag name="KSO_WM_UNIT_USESOURCEFORMAT_APPLY" val="1"/>
</p:tagLst>
</file>

<file path=ppt/tags/tag694.xml><?xml version="1.0" encoding="utf-8"?>
<p:tagLst xmlns:p="http://schemas.openxmlformats.org/presentationml/2006/main">
  <p:tag name="KSO_WM_TEMPLATE_CATEGORY" val="diagram"/>
  <p:tag name="KSO_WM_TEMPLATE_INDEX" val="20189651"/>
  <p:tag name="KSO_WM_UNIT_TYPE" val="f"/>
  <p:tag name="KSO_WM_UNIT_INDEX" val="4"/>
  <p:tag name="KSO_WM_UNIT_ID" val="diagram20189651_1*f*4"/>
  <p:tag name="KSO_WM_UNIT_LAYERLEVEL" val="1"/>
  <p:tag name="KSO_WM_UNIT_VALUE" val="52"/>
  <p:tag name="KSO_WM_UNIT_HIGHLIGHT" val="0"/>
  <p:tag name="KSO_WM_UNIT_COMPATIBLE" val="0"/>
  <p:tag name="KSO_WM_UNIT_CLEAR" val="0"/>
  <p:tag name="KSO_WM_DIAGRAM_GROUP_CODE" val="l1-1"/>
  <p:tag name="KSO_WM_BEAUTIFY_FLAG" val="#wm#"/>
  <p:tag name="KSO_WM_TAG_VERSION" val="1.0"/>
  <p:tag name="KSO_WM_UNIT_PRESET_TEXT" val="Lorem ipsum dolor sit er elit lamet, consectetaur cillium adipisicing pecu, sed do eiusmod tempor incididunt."/>
  <p:tag name="KSO_WM_UNIT_TEXT_FILL_FORE_SCHEMECOLOR_INDEX" val="13"/>
  <p:tag name="KSO_WM_UNIT_TEXT_FILL_TYPE" val="1"/>
  <p:tag name="KSO_WM_UNIT_USESOURCEFORMAT_APPLY" val="1"/>
</p:tagLst>
</file>

<file path=ppt/tags/tag695.xml><?xml version="1.0" encoding="utf-8"?>
<p:tagLst xmlns:p="http://schemas.openxmlformats.org/presentationml/2006/main">
  <p:tag name="KSO_WM_BEAUTIFY_FLAG" val="#wm#"/>
  <p:tag name="KSO_WM_TEMPLATE_CATEGORY" val="diagram"/>
  <p:tag name="KSO_WM_TEMPLATE_INDEX" val="20189651"/>
  <p:tag name="KSO_WM_TAG_VERSION" val="1.0"/>
  <p:tag name="KSO_WM_SLIDE_ID" val="diagram20189651_1"/>
  <p:tag name="KSO_WM_SLIDE_INDEX" val="1"/>
  <p:tag name="KSO_WM_SLIDE_ITEM_CNT" val="8"/>
  <p:tag name="KSO_WM_SLIDE_LAYOUT" val="a_f_d"/>
  <p:tag name="KSO_WM_SLIDE_LAYOUT_CNT" val="1_4_4"/>
  <p:tag name="KSO_WM_SLIDE_TYPE" val="text"/>
  <p:tag name="KSO_WM_SLIDE_SUBTYPE" val="picTxt"/>
  <p:tag name="KSO_WM_SLIDE_POSITION" val="3*129"/>
  <p:tag name="KSO_WM_SLIDE_SIZE" val="943*313"/>
  <p:tag name="KSO_WM_SPECIAL_SOURCE" val="bdnull"/>
</p:tagLst>
</file>

<file path=ppt/tags/tag696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1"/>
  <p:tag name="KSO_WM_UNIT_ID" val="diagram20194864_1*ε_h_h_i*1_1_2_1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FILL_FORE_SCHEMECOLOR_INDEX" val="13"/>
  <p:tag name="KSO_WM_UNIT_FILL_TYPE" val="1"/>
  <p:tag name="KSO_WM_UNIT_USESOURCEFORMAT_APPLY" val="1"/>
</p:tagLst>
</file>

<file path=ppt/tags/tag697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1_11"/>
  <p:tag name="KSO_WM_UNIT_ID" val="diagram20194864_1*ε_h_h_i*1_1_1_11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698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1_12"/>
  <p:tag name="KSO_WM_UNIT_ID" val="diagram20194864_1*ε_h_h_i*1_1_1_12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699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1_39"/>
  <p:tag name="KSO_WM_UNIT_ID" val="diagram20194864_1*ε_h_h_i*1_1_1_39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00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4"/>
  <p:tag name="KSO_WM_UNIT_ID" val="diagram20194864_1*ε_h_h_i*1_1_2_4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701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5"/>
  <p:tag name="KSO_WM_UNIT_ID" val="diagram20194864_1*ε_h_h_i*1_1_2_5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702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13"/>
  <p:tag name="KSO_WM_UNIT_ID" val="diagram20194864_1*ε_h_h_i*1_1_2_13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703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14"/>
  <p:tag name="KSO_WM_UNIT_ID" val="diagram20194864_1*ε_h_h_i*1_1_2_14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704.xml><?xml version="1.0" encoding="utf-8"?>
<p:tagLst xmlns:p="http://schemas.openxmlformats.org/presentationml/2006/main">
  <p:tag name="KSO_WM_UNIT_DIAGRAM_MAX_ITEM_COUNT" val="2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a"/>
  <p:tag name="KSO_WM_UNIT_INDEX" val="1_1_2_1"/>
  <p:tag name="KSO_WM_UNIT_ID" val="diagram20194864_1*ε_h_h_a*1_1_2_1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PRESET_TEXT" val="添加标签"/>
  <p:tag name="KSO_WM_UNIT_VALUE" val="8"/>
  <p:tag name="KSO_WM_UNIT_USESOURCEFORMAT_APPLY" val="1"/>
</p:tagLst>
</file>

<file path=ppt/tags/tag705.xml><?xml version="1.0" encoding="utf-8"?>
<p:tagLst xmlns:p="http://schemas.openxmlformats.org/presentationml/2006/main">
  <p:tag name="KSO_WM_UNIT_DIAGRAM_MAX_ITEM_COUNT" val="2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f"/>
  <p:tag name="KSO_WM_UNIT_INDEX" val="1_1_2_1"/>
  <p:tag name="KSO_WM_UNIT_ID" val="diagram20194864_1*ε_h_h_f*1_1_2_1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PRESET_TEXT" val="添加标签说明"/>
  <p:tag name="KSO_WM_UNIT_VALUE" val="11"/>
  <p:tag name="KSO_WM_UNIT_USESOURCEFORMAT_APPLY" val="1"/>
</p:tagLst>
</file>

<file path=ppt/tags/tag706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22"/>
  <p:tag name="KSO_WM_UNIT_ID" val="diagram20194864_1*ε_h_h_i*1_1_2_22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FILL_FORE_SCHEMECOLOR_INDEX" val="10"/>
  <p:tag name="KSO_WM_UNIT_FILL_TYPE" val="1"/>
  <p:tag name="KSO_WM_UNIT_USESOURCEFORMAT_APPLY" val="1"/>
</p:tagLst>
</file>

<file path=ppt/tags/tag707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23"/>
  <p:tag name="KSO_WM_UNIT_ID" val="diagram20194864_1*ε_h_h_i*1_1_2_23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708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24"/>
  <p:tag name="KSO_WM_UNIT_ID" val="diagram20194864_1*ε_h_h_i*1_1_2_24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709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h_h_i"/>
  <p:tag name="KSO_WM_UNIT_INDEX" val="1_1_2_25"/>
  <p:tag name="KSO_WM_UNIT_ID" val="diagram20194864_1*ε_h_h_i*1_1_2_25"/>
  <p:tag name="KSO_WM_TEMPLATE_CATEGORY" val="diagram"/>
  <p:tag name="KSO_WM_TEMPLATE_INDEX" val="20194864"/>
  <p:tag name="KSO_WM_UNIT_LAYERLEVEL" val="1_1_1_1"/>
  <p:tag name="KSO_WM_TAG_VERSION" val="1.0"/>
  <p:tag name="KSO_WM_BEAUTIFY_FLAG" val="#wm#"/>
  <p:tag name="KSO_WM_UNIT_DIAGRAM_SUBTYPE" val="c"/>
  <p:tag name="KSO_WM_UNIT_USESOURCEFORMAT_APPLY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0.xml><?xml version="1.0" encoding="utf-8"?>
<p:tagLst xmlns:p="http://schemas.openxmlformats.org/presentationml/2006/main">
  <p:tag name="KSO_WM_UNIT_DIAGRAM_MAX_ITEM_COUNT" val="2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h_i"/>
  <p:tag name="KSO_WM_UNIT_INDEX" val="1_1_2_3_1"/>
  <p:tag name="KSO_WM_UNIT_ID" val="diagram20194864_1*ε_h_h_h_i*1_1_2_3_1"/>
  <p:tag name="KSO_WM_TEMPLATE_CATEGORY" val="diagram"/>
  <p:tag name="KSO_WM_TEMPLATE_INDEX" val="20194864"/>
  <p:tag name="KSO_WM_UNIT_LAYERLEVEL" val="1_1_1_1_1"/>
  <p:tag name="KSO_WM_TAG_VERSION" val="1.0"/>
  <p:tag name="KSO_WM_BEAUTIFY_FLAG" val="#wm#"/>
  <p:tag name="KSO_WM_UNIT_DIAGRAM_NUM_VISUAL_MAIN_COLOR" val="10"/>
  <p:tag name="KSO_WM_UNIT_DIAGRAM_NUM_VISUAL_SECOND_COLOR" val="10"/>
  <p:tag name="KSO_WM_UNIT_DIAGRAM_NUMVISUAL_CHANGE_DIRECTIONS" val="8"/>
  <p:tag name="KSO_WM_UNIT_DIAGRAM_NUMVISUAL_CHANGE_MODES" val="4"/>
  <p:tag name="KSO_WM_UNIT_DIAGRAM_SUBTYPE" val="c"/>
  <p:tag name="KSO_WM_UNIT_DIAGRAM_NUM_VALUE" val="21"/>
  <p:tag name="KSO_WM_UNIT_DIAGRAM_NUMVISUAL_BIND_NUMID" val="0721119a-37b5-40c5-9d9a-af7bd9df8461"/>
  <p:tag name="KSO_WM_UNIT_DIAGRAM_NUMVISUAL_REFER_ID" val="110"/>
  <p:tag name="KSO_WM_UNIT_DIAGRAM_NUMVISUAL_MAX_WIDTH" val="226.1144"/>
  <p:tag name="KSO_WM_UNIT_DIAGRAM_NUMVISUAL_MAX_HEIGHT" val="15.05654"/>
  <p:tag name="KSO_WM_UNIT_FILL_FORE_SCHEMECOLOR_INDEX" val="10"/>
  <p:tag name="KSO_WM_UNIT_FILL_TYPE" val="1"/>
  <p:tag name="KSO_WM_UNIT_USESOURCEFORMAT_APPLY" val="1"/>
</p:tagLst>
</file>

<file path=ppt/tags/tag711.xml><?xml version="1.0" encoding="utf-8"?>
<p:tagLst xmlns:p="http://schemas.openxmlformats.org/presentationml/2006/main">
  <p:tag name="KSO_WM_UNIT_DIAGRAM_MAX_ITEM_COUNT" val="2"/>
  <p:tag name="KSO_WM_UNIT_NOCLEAR" val="0"/>
  <p:tag name="KSO_WM_UNIT_HIGHLIGHT" val="0"/>
  <p:tag name="KSO_WM_UNIT_COMPATIBLE" val="0"/>
  <p:tag name="KSO_WM_UNIT_DIAGRAM_ISNUMVISUAL" val="1"/>
  <p:tag name="KSO_WM_UNIT_DIAGRAM_ISREFERUNIT" val="0"/>
  <p:tag name="KSO_WM_DIAGRAM_GROUP_CODE" val="ε1-1"/>
  <p:tag name="KSO_WM_UNIT_TYPE" val="ε_h_h_h_f"/>
  <p:tag name="KSO_WM_UNIT_INDEX" val="1_1_2_1_1"/>
  <p:tag name="KSO_WM_UNIT_ID" val="diagram20194864_1*ε_h_h_h_f*1_1_2_1_1"/>
  <p:tag name="KSO_WM_TEMPLATE_CATEGORY" val="diagram"/>
  <p:tag name="KSO_WM_TEMPLATE_INDEX" val="20194864"/>
  <p:tag name="KSO_WM_UNIT_LAYERLEVEL" val="1_1_1_1_1"/>
  <p:tag name="KSO_WM_TAG_VERSION" val="1.0"/>
  <p:tag name="KSO_WM_BEAUTIFY_FLAG" val="#wm#"/>
  <p:tag name="KSO_WM_UNIT_DIAGRAM_NUMVISUAL_CHANGE_MODES" val="32"/>
  <p:tag name="KSO_WM_UNIT_DIAGRAM_SUBTYPE" val="c"/>
  <p:tag name="KSO_WM_UNIT_PRESET_TEXT" val="21%"/>
  <p:tag name="KSO_WM_UNIT_VALUE" val="2"/>
  <p:tag name="KSO_WM_UNIT_DIAGRAM_NUM_VALUE" val="21"/>
  <p:tag name="KSO_WM_UNIT_DIAGRAM_NUMVISUAL_BIND_NUMID" val="0721119a-37b5-40c5-9d9a-af7bd9df8461"/>
  <p:tag name="KSO_WM_UNIT_USESOURCEFORMAT_APPLY" val="1"/>
</p:tagLst>
</file>

<file path=ppt/tags/tag712.xml><?xml version="1.0" encoding="utf-8"?>
<p:tagLst xmlns:p="http://schemas.openxmlformats.org/presentationml/2006/main">
  <p:tag name="KSO_WM_SLIDE_ID" val="diagram20194864_1"/>
  <p:tag name="KSO_WM_SLIDE_ITEM_CNT" val="2"/>
  <p:tag name="KSO_WM_SLIDE_INDEX" val="1"/>
  <p:tag name="KSO_WM_DIAGRAM_GROUP_CODE" val="ε1-1"/>
  <p:tag name="KSO_WM_SLIDE_DIAGTYPE" val="ε"/>
  <p:tag name="KSO_WM_TAG_VERSION" val="1.0"/>
  <p:tag name="KSO_WM_BEAUTIFY_FLAG" val="#wm#"/>
  <p:tag name="KSO_WM_TEMPLATE_CATEGORY" val="diagram"/>
  <p:tag name="KSO_WM_TEMPLATE_INDEX" val="20194864"/>
  <p:tag name="KSO_WM_SLIDE_LAYOUT" val="ε"/>
  <p:tag name="KSO_WM_SLIDE_LAYOUT_CNT" val="1"/>
  <p:tag name="KSO_WM_SLIDE_TYPE" val="text"/>
  <p:tag name="KSO_WM_SLIDE_SUBTYPE" val="diag"/>
  <p:tag name="KSO_WM_SLIDE_SIZE" val="887*540.991"/>
  <p:tag name="KSO_WM_SLIDE_POSITION" val="73*0"/>
  <p:tag name="KSO_WM_SLIDE_NumDiagram_DynamicNumAnim_Type" val="1"/>
  <p:tag name="KSO_WM_SLIDE_NumDiagram_DynamicNumAnim_Flag" val="1"/>
  <p:tag name="KSO_WM_SLIDE_MODEL_TYPE" val="numdgm"/>
  <p:tag name="KSO_WM_SPECIAL_SOURCE" val="bdnull"/>
</p:tagLst>
</file>

<file path=ppt/tags/tag71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1085_1*h_f*1_1"/>
  <p:tag name="KSO_WM_TEMPLATE_CATEGORY" val="diagram"/>
  <p:tag name="KSO_WM_TEMPLATE_INDEX" val="20201085"/>
  <p:tag name="KSO_WM_UNIT_LAYERLEVEL" val="1_1"/>
  <p:tag name="KSO_WM_TAG_VERSION" val="1.0"/>
  <p:tag name="KSO_WM_BEAUTIFY_FLAG" val="#wm#"/>
  <p:tag name="KSO_WM_UNIT_TYPE" val="h_f"/>
  <p:tag name="KSO_WM_UNIT_INDEX" val="1_1"/>
  <p:tag name="KSO_WM_UNIT_PRESET_TEXT" val="点击输入正文"/>
  <p:tag name="KSO_WM_UNIT_SHOW_EDIT_AREA_INDICATION" val="1"/>
  <p:tag name="KSO_WM_UNIT_VALUE" val="52"/>
</p:tagLst>
</file>

<file path=ppt/tags/tag71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1085_1*h_a*1_1"/>
  <p:tag name="KSO_WM_TEMPLATE_CATEGORY" val="diagram"/>
  <p:tag name="KSO_WM_TEMPLATE_INDEX" val="20201085"/>
  <p:tag name="KSO_WM_UNIT_LAYERLEVEL" val="1_1"/>
  <p:tag name="KSO_WM_TAG_VERSION" val="1.0"/>
  <p:tag name="KSO_WM_BEAUTIFY_FLAG" val="#wm#"/>
  <p:tag name="KSO_WM_UNIT_TYPE" val="h_a"/>
  <p:tag name="KSO_WM_UNIT_INDEX" val="1_1"/>
  <p:tag name="KSO_WM_UNIT_PRESET_TEXT" val="输入大标题"/>
  <p:tag name="KSO_WM_UNIT_SHOW_EDIT_AREA_INDICATION" val="1"/>
  <p:tag name="KSO_WM_UNIT_VALUE" val="8"/>
</p:tagLst>
</file>

<file path=ppt/tags/tag71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1085_1*h_f*2_1"/>
  <p:tag name="KSO_WM_TEMPLATE_CATEGORY" val="diagram"/>
  <p:tag name="KSO_WM_TEMPLATE_INDEX" val="20201085"/>
  <p:tag name="KSO_WM_UNIT_LAYERLEVEL" val="1_1"/>
  <p:tag name="KSO_WM_TAG_VERSION" val="1.0"/>
  <p:tag name="KSO_WM_BEAUTIFY_FLAG" val="#wm#"/>
  <p:tag name="KSO_WM_UNIT_TYPE" val="h_f"/>
  <p:tag name="KSO_WM_UNIT_INDEX" val="2_1"/>
  <p:tag name="KSO_WM_UNIT_PRESET_TEXT" val="点击输入正文"/>
  <p:tag name="KSO_WM_UNIT_SHOW_EDIT_AREA_INDICATION" val="1"/>
  <p:tag name="KSO_WM_UNIT_VALUE" val="52"/>
</p:tagLst>
</file>

<file path=ppt/tags/tag71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1085_1*h_a*2_1"/>
  <p:tag name="KSO_WM_TEMPLATE_CATEGORY" val="diagram"/>
  <p:tag name="KSO_WM_TEMPLATE_INDEX" val="20201085"/>
  <p:tag name="KSO_WM_UNIT_LAYERLEVEL" val="1_1"/>
  <p:tag name="KSO_WM_TAG_VERSION" val="1.0"/>
  <p:tag name="KSO_WM_BEAUTIFY_FLAG" val="#wm#"/>
  <p:tag name="KSO_WM_UNIT_TYPE" val="h_a"/>
  <p:tag name="KSO_WM_UNIT_INDEX" val="2_1"/>
  <p:tag name="KSO_WM_UNIT_PRESET_TEXT" val="输入大标题"/>
  <p:tag name="KSO_WM_UNIT_SHOW_EDIT_AREA_INDICATION" val="1"/>
  <p:tag name="KSO_WM_UNIT_VALUE" val="8"/>
</p:tagLst>
</file>

<file path=ppt/tags/tag71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1085_1*h_f*3_1"/>
  <p:tag name="KSO_WM_TEMPLATE_CATEGORY" val="diagram"/>
  <p:tag name="KSO_WM_TEMPLATE_INDEX" val="20201085"/>
  <p:tag name="KSO_WM_UNIT_LAYERLEVEL" val="1_1"/>
  <p:tag name="KSO_WM_TAG_VERSION" val="1.0"/>
  <p:tag name="KSO_WM_BEAUTIFY_FLAG" val="#wm#"/>
  <p:tag name="KSO_WM_UNIT_TYPE" val="h_f"/>
  <p:tag name="KSO_WM_UNIT_INDEX" val="3_1"/>
  <p:tag name="KSO_WM_UNIT_PRESET_TEXT" val="点击输入正文"/>
  <p:tag name="KSO_WM_UNIT_SHOW_EDIT_AREA_INDICATION" val="1"/>
  <p:tag name="KSO_WM_UNIT_VALUE" val="52"/>
</p:tagLst>
</file>

<file path=ppt/tags/tag71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1085_1*h_a*3_1"/>
  <p:tag name="KSO_WM_TEMPLATE_CATEGORY" val="diagram"/>
  <p:tag name="KSO_WM_TEMPLATE_INDEX" val="20201085"/>
  <p:tag name="KSO_WM_UNIT_LAYERLEVEL" val="1_1"/>
  <p:tag name="KSO_WM_TAG_VERSION" val="1.0"/>
  <p:tag name="KSO_WM_BEAUTIFY_FLAG" val="#wm#"/>
  <p:tag name="KSO_WM_UNIT_TYPE" val="h_a"/>
  <p:tag name="KSO_WM_UNIT_INDEX" val="3_1"/>
  <p:tag name="KSO_WM_UNIT_PRESET_TEXT" val="输入大标题"/>
  <p:tag name="KSO_WM_UNIT_SHOW_EDIT_AREA_INDICATION" val="1"/>
  <p:tag name="KSO_WM_UNIT_VALUE" val="8"/>
</p:tagLst>
</file>

<file path=ppt/tags/tag71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1085_1*h_f*4_1"/>
  <p:tag name="KSO_WM_TEMPLATE_CATEGORY" val="diagram"/>
  <p:tag name="KSO_WM_TEMPLATE_INDEX" val="20201085"/>
  <p:tag name="KSO_WM_UNIT_LAYERLEVEL" val="1_1"/>
  <p:tag name="KSO_WM_TAG_VERSION" val="1.0"/>
  <p:tag name="KSO_WM_BEAUTIFY_FLAG" val="#wm#"/>
  <p:tag name="KSO_WM_UNIT_TYPE" val="h_f"/>
  <p:tag name="KSO_WM_UNIT_INDEX" val="4_1"/>
  <p:tag name="KSO_WM_UNIT_PRESET_TEXT" val="点击输入正文"/>
  <p:tag name="KSO_WM_UNIT_SHOW_EDIT_AREA_INDICATION" val="1"/>
  <p:tag name="KSO_WM_UNIT_VALUE" val="5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01085_1*h_a*4_1"/>
  <p:tag name="KSO_WM_TEMPLATE_CATEGORY" val="diagram"/>
  <p:tag name="KSO_WM_TEMPLATE_INDEX" val="20201085"/>
  <p:tag name="KSO_WM_UNIT_LAYERLEVEL" val="1_1"/>
  <p:tag name="KSO_WM_TAG_VERSION" val="1.0"/>
  <p:tag name="KSO_WM_BEAUTIFY_FLAG" val="#wm#"/>
  <p:tag name="KSO_WM_UNIT_TYPE" val="h_a"/>
  <p:tag name="KSO_WM_UNIT_INDEX" val="4_1"/>
  <p:tag name="KSO_WM_UNIT_PRESET_TEXT" val="输入大标题"/>
  <p:tag name="KSO_WM_UNIT_SHOW_EDIT_AREA_INDICATION" val="1"/>
  <p:tag name="KSO_WM_UNIT_VALUE" val="8"/>
</p:tagLst>
</file>

<file path=ppt/tags/tag721.xml><?xml version="1.0" encoding="utf-8"?>
<p:tagLst xmlns:p="http://schemas.openxmlformats.org/presentationml/2006/main">
  <p:tag name="KSO_WM_BEAUTIFY_FLAG" val="#wm#"/>
  <p:tag name="KSO_WM_TEMPLATE_CATEGORY" val="diagram"/>
  <p:tag name="KSO_WM_TEMPLATE_INDEX" val="20201085"/>
  <p:tag name="KSO_WM_SLIDE_ID" val="diagram20201085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726.767*403.365"/>
  <p:tag name="KSO_WM_SLIDE_POSITION" val="116.608*81.125"/>
  <p:tag name="KSO_WM_TAG_VERSION" val="1.0"/>
  <p:tag name="KSO_WM_SLIDE_LAYOUT" val="h"/>
  <p:tag name="KSO_WM_SLIDE_LAYOUT_CNT" val="4"/>
  <p:tag name="KSO_WM_UNIT_SHOW_EDIT_AREA_INDICATION" val="1"/>
  <p:tag name="KSO_WM_SPECIAL_SOURCE" val="bdnull"/>
</p:tagLst>
</file>

<file path=ppt/tags/tag722.xml><?xml version="1.0" encoding="utf-8"?>
<p:tagLst xmlns:p="http://schemas.openxmlformats.org/presentationml/2006/main">
  <p:tag name="KSO_WM_UNIT_TABLE_BEAUTIFY" val="smartTable{ae1751d1-2c3c-43bc-9fdb-78673a084701}"/>
  <p:tag name="TABLE_ENDDRAG_ORIGIN_RECT" val="819*455"/>
  <p:tag name="TABLE_ENDDRAG_RECT" val="91*60*819*455"/>
</p:tagLst>
</file>

<file path=ppt/tags/tag723.xml><?xml version="1.0" encoding="utf-8"?>
<p:tagLst xmlns:p="http://schemas.openxmlformats.org/presentationml/2006/main">
  <p:tag name="KSO_WM_TEMPLATE_CATEGORY" val="custom"/>
  <p:tag name="KSO_WM_TEMPLATE_INDEX" val="160140"/>
  <p:tag name="KSO_WM_SPECIAL_SOURCE" val="bdnull"/>
</p:tagLst>
</file>

<file path=ppt/tags/tag724.xml><?xml version="1.0" encoding="utf-8"?>
<p:tagLst xmlns:p="http://schemas.openxmlformats.org/presentationml/2006/main">
  <p:tag name="KSO_WM_UNIT_DIAGRAM_MAX_ITEM_COUNT" val="0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ε_y"/>
  <p:tag name="KSO_WM_UNIT_INDEX" val="1_1"/>
  <p:tag name="KSO_WM_UNIT_ID" val="diagram20204795_2*ε_y*1_1"/>
  <p:tag name="KSO_WM_TEMPLATE_CATEGORY" val="diagram"/>
  <p:tag name="KSO_WM_TEMPLATE_INDEX" val="20204795"/>
  <p:tag name="KSO_WM_UNIT_LAYERLEVEL" val="1_1"/>
  <p:tag name="KSO_WM_TAG_VERSION" val="1.0"/>
  <p:tag name="KSO_WM_BEAUTIFY_FLAG" val="#wm#"/>
  <p:tag name="KSO_WM_UNIT_DIAGRAM_SUBTYPE" val="b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25.xml><?xml version="1.0" encoding="utf-8"?>
<p:tagLst xmlns:p="http://schemas.openxmlformats.org/presentationml/2006/main">
  <p:tag name="KSO_WM_UNIT_ISCONTENTSTITLE" val="0"/>
  <p:tag name="KSO_WM_UNIT_PRESET_TEXT" val="某市各行业&#13;收入统计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a"/>
  <p:tag name="KSO_WM_UNIT_INDEX" val="1"/>
  <p:tag name="KSO_WM_UNIT_ID" val="diagram20204795_2*a*1"/>
  <p:tag name="KSO_WM_TEMPLATE_CATEGORY" val="diagram"/>
  <p:tag name="KSO_WM_TEMPLATE_INDEX" val="20204795"/>
  <p:tag name="KSO_WM_UNIT_LAYERLEVEL" val="1"/>
  <p:tag name="KSO_WM_TAG_VERSION" val="1.0"/>
  <p:tag name="KSO_WM_BEAUTIFY_FLAG" val="#wm#"/>
  <p:tag name="KSO_WM_UNIT_ISNUMDGMTITLE" val="0"/>
  <p:tag name="KSO_WM_UNIT_TEXT_FILL_FORE_SCHEMECOLOR_INDEX" val="5"/>
  <p:tag name="KSO_WM_UNIT_TEXT_FILL_TYPE" val="1"/>
  <p:tag name="KSO_WM_UNIT_USESOURCEFORMAT_APPLY" val="1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ε1-1"/>
  <p:tag name="KSO_WM_UNIT_TYPE" val="i"/>
  <p:tag name="KSO_WM_UNIT_INDEX" val="1"/>
  <p:tag name="KSO_WM_UNIT_ID" val="diagram20204795_2*i*1"/>
  <p:tag name="KSO_WM_TEMPLATE_CATEGORY" val="diagram"/>
  <p:tag name="KSO_WM_TEMPLATE_INDEX" val="2020479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727.xml><?xml version="1.0" encoding="utf-8"?>
<p:tagLst xmlns:p="http://schemas.openxmlformats.org/presentationml/2006/main">
  <p:tag name="KSO_WM_SLIDE_NUMDIAGRAM_DYNAMICNUMANIM_TYPE" val="2"/>
  <p:tag name="KSO_WM_SLIDE_NUMDIAGRAM_DYNAMICNUMANIM_FLAG" val="1"/>
  <p:tag name="KSO_WM_SLIDE_MODEL_TYPE" val="numdgm"/>
  <p:tag name="KSO_WM_SLIDE_ID" val="diagram20204795_2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2"/>
  <p:tag name="KSO_WM_SLIDE_SIZE" val="652.2*540.3"/>
  <p:tag name="KSO_WM_SLIDE_POSITION" val="308.7*0.825039"/>
  <p:tag name="KSO_WM_DIAGRAM_GROUP_CODE" val="ε1-1"/>
  <p:tag name="KSO_WM_SLIDE_DIAGTYPE" val="ε"/>
  <p:tag name="KSO_WM_TAG_VERSION" val="1.0"/>
  <p:tag name="KSO_WM_BEAUTIFY_FLAG" val="#wm#"/>
  <p:tag name="KSO_WM_TEMPLATE_CATEGORY" val="diagram"/>
  <p:tag name="KSO_WM_TEMPLATE_INDEX" val="20204795"/>
  <p:tag name="KSO_WM_SLIDE_LAYOUT" val="a_f_ε"/>
  <p:tag name="KSO_WM_SLIDE_LAYOUT_CNT" val="1_1_1"/>
  <p:tag name="KSO_WM_SLIDE_NumDiagram_DynamicNumAnim_Flag" val="0"/>
  <p:tag name="KSO_WM_SPECIAL_SOURCE" val="bdnull"/>
</p:tagLst>
</file>

<file path=ppt/tags/tag728.xml><?xml version="1.0" encoding="utf-8"?>
<p:tagLst xmlns:p="http://schemas.openxmlformats.org/presentationml/2006/main">
  <p:tag name="KSO_WM_TEMPLATE_CATEGORY" val="custom"/>
  <p:tag name="KSO_WM_TEMPLATE_INDEX" val="160140"/>
  <p:tag name="KSO_WM_SPECIAL_SOURCE" val="bdnull"/>
</p:tagLst>
</file>

<file path=ppt/tags/tag729.xml><?xml version="1.0" encoding="utf-8"?>
<p:tagLst xmlns:p="http://schemas.openxmlformats.org/presentationml/2006/main">
  <p:tag name="KSO_WM_UNIT_TABLE_BEAUTIFY" val="smartTable{af47499b-dd9f-4c47-9f57-d07aa803268e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0.xml><?xml version="1.0" encoding="utf-8"?>
<p:tagLst xmlns:p="http://schemas.openxmlformats.org/presentationml/2006/main">
  <p:tag name="KSO_WM_TEMPLATE_CATEGORY" val="custom"/>
  <p:tag name="KSO_WM_TEMPLATE_INDEX" val="160140"/>
  <p:tag name="KSO_WM_SPECIAL_SOURCE" val="bdnull"/>
</p:tagLst>
</file>

<file path=ppt/tags/tag731.xml><?xml version="1.0" encoding="utf-8"?>
<p:tagLst xmlns:p="http://schemas.openxmlformats.org/presentationml/2006/main">
  <p:tag name="KSO_WM_TEMPLATE_CATEGORY" val="custom"/>
  <p:tag name="KSO_WM_TEMPLATE_INDEX" val="160140"/>
  <p:tag name="KSO_WM_SPECIAL_SOURCE" val="bdnull"/>
</p:tagLst>
</file>

<file path=ppt/tags/tag732.xml><?xml version="1.0" encoding="utf-8"?>
<p:tagLst xmlns:p="http://schemas.openxmlformats.org/presentationml/2006/main">
  <p:tag name="KSO_WM_TEMPLATE_CATEGORY" val="custom"/>
  <p:tag name="KSO_WM_TEMPLATE_INDEX" val="160140"/>
  <p:tag name="KSO_WM_SPECIAL_SOURCE" val="bdnull"/>
</p:tagLst>
</file>

<file path=ppt/tags/tag733.xml><?xml version="1.0" encoding="utf-8"?>
<p:tagLst xmlns:p="http://schemas.openxmlformats.org/presentationml/2006/main">
  <p:tag name="KSO_WM_TEMPLATE_CATEGORY" val="custom"/>
  <p:tag name="KSO_WM_TEMPLATE_INDEX" val="160140"/>
  <p:tag name="KSO_WM_SPECIAL_SOURCE" val="bdnull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59_29*a*1"/>
  <p:tag name="KSO_WM_TEMPLATE_CATEGORY" val="custom"/>
  <p:tag name="KSO_WM_TEMPLATE_INDEX" val="20202859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感谢您的耐心观看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859_29*b*1"/>
  <p:tag name="KSO_WM_TEMPLATE_CATEGORY" val="custom"/>
  <p:tag name="KSO_WM_TEMPLATE_INDEX" val="20202859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9"/>
  <p:tag name="KSO_WM_UNIT_TYPE" val="b"/>
  <p:tag name="KSO_WM_UNIT_INDEX" val="1"/>
  <p:tag name="KSO_WM_UNIT_PRESET_TEXT" val="单击此处添加副标题"/>
</p:tagLst>
</file>

<file path=ppt/tags/tag736.xml><?xml version="1.0" encoding="utf-8"?>
<p:tagLst xmlns:p="http://schemas.openxmlformats.org/presentationml/2006/main">
  <p:tag name="KSO_WM_SLIDE_ID" val="custom20202859_29"/>
  <p:tag name="KSO_WM_TEMPLATE_SUBCATEGORY" val="0"/>
  <p:tag name="KSO_WM_TEMPLATE_MASTER_TYPE" val="1"/>
  <p:tag name="KSO_WM_TEMPLATE_COLOR_TYPE" val="1"/>
  <p:tag name="KSO_WM_SLIDE_ITEM_CNT" val="0"/>
  <p:tag name="KSO_WM_SLIDE_INDEX" val="29"/>
  <p:tag name="KSO_WM_TAG_VERSION" val="1.0"/>
  <p:tag name="KSO_WM_BEAUTIFY_FLAG" val="#wm#"/>
  <p:tag name="KSO_WM_TEMPLATE_CATEGORY" val="custom"/>
  <p:tag name="KSO_WM_TEMPLATE_INDEX" val="20202859"/>
  <p:tag name="KSO_WM_SLIDE_TYPE" val="endPage"/>
  <p:tag name="KSO_WM_SLIDE_SUBTYPE" val="pureTxt"/>
  <p:tag name="KSO_WM_SLIDE_LAYOUT" val="a_b"/>
  <p:tag name="KSO_WM_SLIDE_LAYOUT_CNT" val="1_1"/>
  <p:tag name="KSO_WM_SPECIAL_SOURCE" val="bdnul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MH" val="20151012104639"/>
  <p:tag name="MH_LIBRARY" val="GRAPHIC"/>
  <p:tag name="MH_ORDER" val="Rectangle 16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MH" val="20151012104639"/>
  <p:tag name="MH_LIBRARY" val="GRAPHIC"/>
  <p:tag name="MH_ORDER" val="Straight Connector 3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MH" val="20151012104639"/>
  <p:tag name="MH_LIBRARY" val="GRAPHIC"/>
  <p:tag name="MH_ORDER" val="TextBox 27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MH" val="20151012104639"/>
  <p:tag name="MH_LIBRARY" val="GRAPHIC"/>
  <p:tag name="MH_ORDER" val="Straight Connector 36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MH" val="20151012104639"/>
  <p:tag name="MH_LIBRARY" val="GRAPHIC"/>
  <p:tag name="MH_ORDER" val="Freeform 2"/>
  <p:tag name="KSO_WM_TAG_VERSION" val="1.0"/>
  <p:tag name="KSO_WM_BEAUTIFY_FLAG" val="#wm#"/>
  <p:tag name="KSO_WM_UNIT_TYPE" val="i"/>
  <p:tag name="KSO_WM_UNIT_ID" val="custom160140_27*i*1"/>
  <p:tag name="KSO_WM_TEMPLATE_CATEGORY" val="custom"/>
  <p:tag name="KSO_WM_TEMPLATE_INDEX" val="160140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MH" val="20151012104639"/>
  <p:tag name="MH_LIBRARY" val="GRAPHIC"/>
  <p:tag name="MH_ORDER" val="文本框 4"/>
  <p:tag name="KSO_WM_TAG_VERSION" val="1.0"/>
  <p:tag name="KSO_WM_BEAUTIFY_FLAG" val="#wm#"/>
  <p:tag name="KSO_WM_UNIT_TYPE" val="i"/>
  <p:tag name="KSO_WM_UNIT_ID" val="custom160140_27*i*16"/>
  <p:tag name="KSO_WM_TEMPLATE_CATEGORY" val="custom"/>
  <p:tag name="KSO_WM_TEMPLATE_INDEX" val="160140"/>
  <p:tag name="KSO_WM_UNIT_INDEX" val="16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MH" val="20151012104639"/>
  <p:tag name="MH_LIBRARY" val="GRAPHIC"/>
  <p:tag name="MH_ORDER" val="Freeform 3"/>
  <p:tag name="KSO_WM_TAG_VERSION" val="1.0"/>
  <p:tag name="KSO_WM_BEAUTIFY_FLAG" val="#wm#"/>
  <p:tag name="KSO_WM_UNIT_TYPE" val="i"/>
  <p:tag name="KSO_WM_UNIT_ID" val="custom160140_27*i*2"/>
  <p:tag name="KSO_WM_TEMPLATE_CATEGORY" val="custom"/>
  <p:tag name="KSO_WM_TEMPLATE_INDEX" val="160140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MH" val="20151012104639"/>
  <p:tag name="MH_LIBRARY" val="GRAPHIC"/>
  <p:tag name="MH_ORDER" val="Oval 5"/>
  <p:tag name="KSO_WM_TAG_VERSION" val="1.0"/>
  <p:tag name="KSO_WM_BEAUTIFY_FLAG" val="#wm#"/>
  <p:tag name="KSO_WM_UNIT_TYPE" val="i"/>
  <p:tag name="KSO_WM_UNIT_ID" val="custom160140_27*i*3"/>
  <p:tag name="KSO_WM_TEMPLATE_CATEGORY" val="custom"/>
  <p:tag name="KSO_WM_TEMPLATE_INDEX" val="160140"/>
  <p:tag name="KSO_WM_UNIT_INDEX" val="3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2_Office 主题">
  <a:themeElements>
    <a:clrScheme name="160140">
      <a:dk1>
        <a:srgbClr val="2F2F2F"/>
      </a:dk1>
      <a:lt1>
        <a:srgbClr val="FFFFFF"/>
      </a:lt1>
      <a:dk2>
        <a:srgbClr val="E7E9EB"/>
      </a:dk2>
      <a:lt2>
        <a:srgbClr val="FFFFFF"/>
      </a:lt2>
      <a:accent1>
        <a:srgbClr val="0A3142"/>
      </a:accent1>
      <a:accent2>
        <a:srgbClr val="2A305C"/>
      </a:accent2>
      <a:accent3>
        <a:srgbClr val="5478C4"/>
      </a:accent3>
      <a:accent4>
        <a:srgbClr val="409EA6"/>
      </a:accent4>
      <a:accent5>
        <a:srgbClr val="86D7D4"/>
      </a:accent5>
      <a:accent6>
        <a:srgbClr val="FFC000"/>
      </a:accent6>
      <a:hlink>
        <a:srgbClr val="0A3142"/>
      </a:hlink>
      <a:folHlink>
        <a:srgbClr val="AFB2B4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9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自定义 5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34D4D"/>
      </a:accent1>
      <a:accent2>
        <a:srgbClr val="E1448B"/>
      </a:accent2>
      <a:accent3>
        <a:srgbClr val="A94EAF"/>
      </a:accent3>
      <a:accent4>
        <a:srgbClr val="7E4CBF"/>
      </a:accent4>
      <a:accent5>
        <a:srgbClr val="5454D5"/>
      </a:accent5>
      <a:accent6>
        <a:srgbClr val="3268B5"/>
      </a:accent6>
      <a:hlink>
        <a:srgbClr val="3268B5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1-123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E34D4D"/>
      </a:accent1>
      <a:accent2>
        <a:srgbClr val="E1448B"/>
      </a:accent2>
      <a:accent3>
        <a:srgbClr val="A84FAE"/>
      </a:accent3>
      <a:accent4>
        <a:srgbClr val="7E4CBE"/>
      </a:accent4>
      <a:accent5>
        <a:srgbClr val="5454D4"/>
      </a:accent5>
      <a:accent6>
        <a:srgbClr val="3269B5"/>
      </a:accent6>
      <a:hlink>
        <a:srgbClr val="0563C1"/>
      </a:hlink>
      <a:folHlink>
        <a:srgbClr val="954D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Office 主题​​">
  <a:themeElements>
    <a:clrScheme name="自定义 22">
      <a:dk1>
        <a:sysClr val="windowText" lastClr="000000"/>
      </a:dk1>
      <a:lt1>
        <a:sysClr val="window" lastClr="FFFFFF"/>
      </a:lt1>
      <a:dk2>
        <a:srgbClr val="44546A"/>
      </a:dk2>
      <a:lt2>
        <a:srgbClr val="FFFFFF"/>
      </a:lt2>
      <a:accent1>
        <a:srgbClr val="FF6A42"/>
      </a:accent1>
      <a:accent2>
        <a:srgbClr val="FF8C42"/>
      </a:accent2>
      <a:accent3>
        <a:srgbClr val="FFD042"/>
      </a:accent3>
      <a:accent4>
        <a:srgbClr val="BBD333"/>
      </a:accent4>
      <a:accent5>
        <a:srgbClr val="81BF45"/>
      </a:accent5>
      <a:accent6>
        <a:srgbClr val="37B895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 w="254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Office 主题​​">
  <a:themeElements>
    <a:clrScheme name="Adjacency">
      <a:dk1>
        <a:srgbClr val="000000"/>
      </a:dk1>
      <a:lt1>
        <a:srgbClr val="FFFFFF"/>
      </a:lt1>
      <a:dk2>
        <a:srgbClr val="EEF0F1"/>
      </a:dk2>
      <a:lt2>
        <a:srgbClr val="FFFFFF"/>
      </a:lt2>
      <a:accent1>
        <a:srgbClr val="7EA4B7"/>
      </a:accent1>
      <a:accent2>
        <a:srgbClr val="75A39D"/>
      </a:accent2>
      <a:accent3>
        <a:srgbClr val="829D80"/>
      </a:accent3>
      <a:accent4>
        <a:srgbClr val="9C9170"/>
      </a:accent4>
      <a:accent5>
        <a:srgbClr val="B38472"/>
      </a:accent5>
      <a:accent6>
        <a:srgbClr val="B67D8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E0E9EC"/>
      </a:dk2>
      <a:lt2>
        <a:srgbClr val="FFFFFF"/>
      </a:lt2>
      <a:accent1>
        <a:srgbClr val="015789"/>
      </a:accent1>
      <a:accent2>
        <a:srgbClr val="31637C"/>
      </a:accent2>
      <a:accent3>
        <a:srgbClr val="3F6E6A"/>
      </a:accent3>
      <a:accent4>
        <a:srgbClr val="4A7856"/>
      </a:accent4>
      <a:accent5>
        <a:srgbClr val="548139"/>
      </a:accent5>
      <a:accent6>
        <a:srgbClr val="5C8900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3635</Words>
  <Application>WPS 演示</Application>
  <PresentationFormat>宽屏</PresentationFormat>
  <Paragraphs>746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17</vt:i4>
      </vt:variant>
    </vt:vector>
  </HeadingPairs>
  <TitlesOfParts>
    <vt:vector size="62" baseType="lpstr">
      <vt:lpstr>Arial</vt:lpstr>
      <vt:lpstr>方正书宋_GBK</vt:lpstr>
      <vt:lpstr>Wingdings</vt:lpstr>
      <vt:lpstr>微软雅黑</vt:lpstr>
      <vt:lpstr>汉仪旗黑</vt:lpstr>
      <vt:lpstr>幼圆</vt:lpstr>
      <vt:lpstr>华文宋体</vt:lpstr>
      <vt:lpstr>黑体</vt:lpstr>
      <vt:lpstr>汉仪中黑KW</vt:lpstr>
      <vt:lpstr>汉仪旗黑-85S</vt:lpstr>
      <vt:lpstr>苹方-简</vt:lpstr>
      <vt:lpstr>微软雅黑</vt:lpstr>
      <vt:lpstr>Times</vt:lpstr>
      <vt:lpstr>Helvetica Neue</vt:lpstr>
      <vt:lpstr>Calibri</vt:lpstr>
      <vt:lpstr>Helvetica Neue</vt:lpstr>
      <vt:lpstr>Lato Heavy</vt:lpstr>
      <vt:lpstr>Lato Regular</vt:lpstr>
      <vt:lpstr>Thonburi</vt:lpstr>
      <vt:lpstr>Montserrat</vt:lpstr>
      <vt:lpstr>Arial</vt:lpstr>
      <vt:lpstr>Microsoft YaHei</vt:lpstr>
      <vt:lpstr>Calibri</vt:lpstr>
      <vt:lpstr>宋体</vt:lpstr>
      <vt:lpstr>Segoe UI</vt:lpstr>
      <vt:lpstr>微软雅黑 Light</vt:lpstr>
      <vt:lpstr>Helvetica Neue Medium</vt:lpstr>
      <vt:lpstr>Microsoft Sans Serif</vt:lpstr>
      <vt:lpstr>Symbol</vt:lpstr>
      <vt:lpstr>宋体</vt:lpstr>
      <vt:lpstr>Arial Unicode MS</vt:lpstr>
      <vt:lpstr>汉仪书宋二KW</vt:lpstr>
      <vt:lpstr>Calibri Light</vt:lpstr>
      <vt:lpstr>等线</vt:lpstr>
      <vt:lpstr>汉仪中等线KW</vt:lpstr>
      <vt:lpstr>Kingsoft Sign</vt:lpstr>
      <vt:lpstr>2_Office 主题</vt:lpstr>
      <vt:lpstr>1_空白设计模板</vt:lpstr>
      <vt:lpstr>2_空白设计模板</vt:lpstr>
      <vt:lpstr>6_空白设计模板</vt:lpstr>
      <vt:lpstr>1_Office 主题</vt:lpstr>
      <vt:lpstr>3_Office 主题</vt:lpstr>
      <vt:lpstr>2_Office 主题​​</vt:lpstr>
      <vt:lpstr>3_Office 主题​​</vt:lpstr>
      <vt:lpstr>4_Office 主题​​</vt:lpstr>
      <vt:lpstr>      闪联&amp;联想 话务耳机方案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产品参数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 谢 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兆威 朱</dc:creator>
  <cp:lastModifiedBy>cocoli</cp:lastModifiedBy>
  <cp:revision>83</cp:revision>
  <dcterms:created xsi:type="dcterms:W3CDTF">2022-04-08T15:23:12Z</dcterms:created>
  <dcterms:modified xsi:type="dcterms:W3CDTF">2022-04-08T15:23:12Z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